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4" r:id="rId2"/>
    <p:sldMasterId id="2147483657" r:id="rId3"/>
  </p:sldMasterIdLst>
  <p:notesMasterIdLst>
    <p:notesMasterId r:id="rId16"/>
  </p:notesMasterIdLst>
  <p:handoutMasterIdLst>
    <p:handoutMasterId r:id="rId17"/>
  </p:handoutMasterIdLst>
  <p:sldIdLst>
    <p:sldId id="674" r:id="rId4"/>
    <p:sldId id="569" r:id="rId5"/>
    <p:sldId id="675" r:id="rId6"/>
    <p:sldId id="677" r:id="rId7"/>
    <p:sldId id="693" r:id="rId8"/>
    <p:sldId id="680" r:id="rId9"/>
    <p:sldId id="695" r:id="rId10"/>
    <p:sldId id="694" r:id="rId11"/>
    <p:sldId id="702" r:id="rId12"/>
    <p:sldId id="270" r:id="rId13"/>
    <p:sldId id="696" r:id="rId14"/>
    <p:sldId id="684" r:id="rId15"/>
  </p:sldIdLst>
  <p:sldSz cx="12192000" cy="6858000"/>
  <p:notesSz cx="6858000" cy="9144000"/>
  <p:embeddedFontLst>
    <p:embeddedFont>
      <p:font typeface="微软雅黑 Light" panose="02010600030101010101" charset="-122"/>
      <p:regular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等线" panose="02010600030101010101" pitchFamily="2" charset="-122"/>
      <p:regular r:id="rId27"/>
      <p:bold r:id="rId28"/>
    </p:embeddedFont>
    <p:embeddedFont>
      <p:font typeface="方正小标宋简体" panose="03000509000000000000" pitchFamily="65" charset="-122"/>
      <p:regular r:id="rId29"/>
    </p:embeddedFont>
    <p:embeddedFont>
      <p:font typeface="黑体" panose="02010609060101010101" pitchFamily="49" charset="-122"/>
      <p:regular r:id="rId30"/>
    </p:embeddedFont>
    <p:embeddedFont>
      <p:font typeface="楷体" panose="02010609060101010101" pitchFamily="49" charset="-122"/>
      <p:regular r:id="rId31"/>
    </p:embeddedFont>
    <p:embeddedFont>
      <p:font typeface="微软雅黑" panose="020B0503020204020204" pitchFamily="34" charset="-122"/>
      <p:regular r:id="rId32"/>
      <p:bold r:id="rId33"/>
    </p:embeddedFont>
    <p:embeddedFont>
      <p:font typeface="幼圆" panose="02010509060101010101" pitchFamily="49" charset="-122"/>
      <p:regular r:id="rId34"/>
    </p:embeddedFont>
  </p:embeddedFont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8125BAD2-48AE-458E-A473-B5048B9FD232}">
          <p14:sldIdLst>
            <p14:sldId id="674"/>
            <p14:sldId id="569"/>
            <p14:sldId id="675"/>
            <p14:sldId id="677"/>
            <p14:sldId id="693"/>
            <p14:sldId id="680"/>
            <p14:sldId id="695"/>
            <p14:sldId id="694"/>
            <p14:sldId id="702"/>
            <p14:sldId id="270"/>
            <p14:sldId id="696"/>
            <p14:sldId id="684"/>
          </p14:sldIdLst>
        </p14:section>
      </p14:sectionLst>
    </p:ext>
    <p:ext uri="{EFAFB233-063F-42B5-8137-9DF3F51BA10A}">
      <p15:sldGuideLst xmlns:p15="http://schemas.microsoft.com/office/powerpoint/2012/main">
        <p15:guide id="1" orient="horz" pos="2409">
          <p15:clr>
            <a:srgbClr val="A4A3A4"/>
          </p15:clr>
        </p15:guide>
        <p15:guide id="2" pos="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313"/>
    <a:srgbClr val="C33736"/>
    <a:srgbClr val="D60C0C"/>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2602" autoAdjust="0"/>
  </p:normalViewPr>
  <p:slideViewPr>
    <p:cSldViewPr snapToGrid="0" showGuides="1">
      <p:cViewPr varScale="1">
        <p:scale>
          <a:sx n="106" d="100"/>
          <a:sy n="106" d="100"/>
        </p:scale>
        <p:origin x="828" y="102"/>
      </p:cViewPr>
      <p:guideLst>
        <p:guide orient="horz" pos="2409"/>
        <p:guide pos="382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48D28-2F1A-432A-AA2F-1B855D5F1C53}"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8948F-AF28-4524-B14D-F372FE1DAE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D21365-F1D8-47CC-8906-823C7233621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886B37-8689-4CE7-99D8-BB82F7243A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3" name="图片 2" descr="图片包含 建筑物, 人员, 室内, 人物&#10;&#10;自动生成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7" b="-1"/>
          <a:stretch>
            <a:fillRect/>
          </a:stretch>
        </p:blipFill>
        <p:spPr>
          <a:xfrm>
            <a:off x="0" y="1"/>
            <a:ext cx="12192000" cy="6858000"/>
          </a:xfrm>
          <a:prstGeom prst="rect">
            <a:avLst/>
          </a:prstGeom>
        </p:spPr>
      </p:pic>
      <p:sp>
        <p:nvSpPr>
          <p:cNvPr id="4" name="矩形 3"/>
          <p:cNvSpPr/>
          <p:nvPr userDrawn="1"/>
        </p:nvSpPr>
        <p:spPr>
          <a:xfrm>
            <a:off x="0" y="1"/>
            <a:ext cx="12192000" cy="6858000"/>
          </a:xfrm>
          <a:prstGeom prst="rect">
            <a:avLst/>
          </a:prstGeom>
          <a:solidFill>
            <a:srgbClr val="31567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3" name="矩形 12"/>
          <p:cNvSpPr/>
          <p:nvPr userDrawn="1"/>
        </p:nvSpPr>
        <p:spPr>
          <a:xfrm>
            <a:off x="0" y="620113"/>
            <a:ext cx="762001" cy="303348"/>
          </a:xfrm>
          <a:prstGeom prst="rect">
            <a:avLst/>
          </a:prstGeom>
          <a:solidFill>
            <a:srgbClr val="EF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9809" y="618662"/>
            <a:ext cx="147143" cy="303348"/>
          </a:xfrm>
          <a:prstGeom prst="rect">
            <a:avLst/>
          </a:prstGeom>
          <a:solidFill>
            <a:srgbClr val="EF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6" name="页脚占位符 3"/>
          <p:cNvSpPr txBox="1"/>
          <p:nvPr userDrawn="1"/>
        </p:nvSpPr>
        <p:spPr>
          <a:xfrm>
            <a:off x="11049748" y="6540435"/>
            <a:ext cx="939240" cy="123111"/>
          </a:xfrm>
          <a:prstGeom prst="rect">
            <a:avLst/>
          </a:prstGeom>
        </p:spPr>
        <p:txBody>
          <a:bodyPr vert="horz" wrap="square" lIns="0" tIns="0" rIns="0" bIns="0" rtlCol="0" anchor="ctr">
            <a:spAutoFit/>
          </a:bodyPr>
          <a:lstStyle>
            <a:defPPr>
              <a:defRPr lang="en-US"/>
            </a:defPPr>
            <a:lvl1pPr marL="0" algn="dist" defTabSz="457200" rtl="0" eaLnBrk="1" latinLnBrk="0" hangingPunct="1">
              <a:defRPr lang="zh-CN" altLang="en-US" sz="800" b="0" kern="1200" dirty="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dirty="0">
                <a:solidFill>
                  <a:schemeClr val="tx1">
                    <a:lumMod val="95000"/>
                    <a:lumOff val="5000"/>
                  </a:schemeClr>
                </a:solidFill>
                <a:ea typeface="微软雅黑 Light" panose="020B0502040204020203" charset="-122"/>
              </a:rPr>
              <a:t>海纳百川，有容乃大</a:t>
            </a:r>
          </a:p>
        </p:txBody>
      </p:sp>
      <p:cxnSp>
        <p:nvCxnSpPr>
          <p:cNvPr id="16" name="直接连接符 15"/>
          <p:cNvCxnSpPr/>
          <p:nvPr userDrawn="1"/>
        </p:nvCxnSpPr>
        <p:spPr>
          <a:xfrm>
            <a:off x="73414" y="6366521"/>
            <a:ext cx="1190752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a:xfrm>
            <a:off x="4724400" y="6544710"/>
            <a:ext cx="2743200" cy="153888"/>
          </a:xfrm>
        </p:spPr>
        <p:txBody>
          <a:bodyPr vert="horz" wrap="square" lIns="0" tIns="0" rIns="0" bIns="0" rtlCol="0" anchor="ctr">
            <a:spAutoFit/>
          </a:bodyPr>
          <a:lstStyle>
            <a:lvl1pPr algn="ctr">
              <a:defRPr lang="zh-CN" altLang="en-US" sz="1000" b="0" smtClean="0">
                <a:solidFill>
                  <a:schemeClr val="tx1">
                    <a:lumMod val="95000"/>
                    <a:lumOff val="5000"/>
                  </a:schemeClr>
                </a:solidFill>
                <a:ea typeface="微软雅黑 Light" panose="020B0502040204020203" charset="-122"/>
              </a:defRPr>
            </a:lvl1pPr>
          </a:lstStyle>
          <a:p>
            <a:pPr defTabSz="457200"/>
            <a:fld id="{D3886B37-8689-4CE7-99D8-BB82F7243A28}" type="slidenum">
              <a:rPr lang="en-US" altLang="zh-CN" smtClean="0"/>
              <a:t>‹#›</a:t>
            </a:fld>
            <a:endParaRPr lang="en-US" altLang="zh-CN"/>
          </a:p>
        </p:txBody>
      </p:sp>
      <p:pic>
        <p:nvPicPr>
          <p:cNvPr id="3" name="图片 2"/>
          <p:cNvPicPr>
            <a:picLocks noChangeAspect="1"/>
          </p:cNvPicPr>
          <p:nvPr userDrawn="1"/>
        </p:nvPicPr>
        <p:blipFill>
          <a:blip r:embed="rId2"/>
          <a:stretch>
            <a:fillRect/>
          </a:stretch>
        </p:blipFill>
        <p:spPr>
          <a:xfrm>
            <a:off x="142241" y="6450951"/>
            <a:ext cx="1078947" cy="3414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cxnSp>
        <p:nvCxnSpPr>
          <p:cNvPr id="16" name="直接连接符 15"/>
          <p:cNvCxnSpPr/>
          <p:nvPr userDrawn="1"/>
        </p:nvCxnSpPr>
        <p:spPr>
          <a:xfrm>
            <a:off x="73414" y="6366521"/>
            <a:ext cx="1190752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a:xfrm>
            <a:off x="4724400" y="6544710"/>
            <a:ext cx="2743200" cy="153888"/>
          </a:xfrm>
        </p:spPr>
        <p:txBody>
          <a:bodyPr vert="horz" wrap="square" lIns="0" tIns="0" rIns="0" bIns="0" rtlCol="0" anchor="ctr">
            <a:spAutoFit/>
          </a:bodyPr>
          <a:lstStyle>
            <a:lvl1pPr algn="ctr">
              <a:defRPr lang="zh-CN" altLang="en-US" sz="1000" b="0" smtClean="0">
                <a:solidFill>
                  <a:schemeClr val="tx1">
                    <a:lumMod val="95000"/>
                    <a:lumOff val="5000"/>
                  </a:schemeClr>
                </a:solidFill>
                <a:ea typeface="微软雅黑 Light" panose="020B0502040204020203" charset="-122"/>
              </a:defRPr>
            </a:lvl1pPr>
          </a:lstStyle>
          <a:p>
            <a:pPr defTabSz="457200"/>
            <a:fld id="{D3886B37-8689-4CE7-99D8-BB82F7243A28}" type="slidenum">
              <a:rPr lang="en-US" altLang="zh-CN" smtClean="0"/>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cxnSp>
        <p:nvCxnSpPr>
          <p:cNvPr id="16" name="直接连接符 15"/>
          <p:cNvCxnSpPr/>
          <p:nvPr userDrawn="1"/>
        </p:nvCxnSpPr>
        <p:spPr>
          <a:xfrm>
            <a:off x="73414" y="6366521"/>
            <a:ext cx="1190752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a:duotone>
              <a:schemeClr val="accent1">
                <a:shade val="45000"/>
                <a:satMod val="135000"/>
              </a:schemeClr>
              <a:prstClr val="white"/>
            </a:duotone>
          </a:blip>
          <a:stretch>
            <a:fillRect/>
          </a:stretch>
        </p:blipFill>
        <p:spPr>
          <a:xfrm>
            <a:off x="142241" y="6450951"/>
            <a:ext cx="1078947" cy="341406"/>
          </a:xfrm>
          <a:prstGeom prst="rect">
            <a:avLst/>
          </a:prstGeom>
        </p:spPr>
      </p:pic>
      <p:sp>
        <p:nvSpPr>
          <p:cNvPr id="7" name="页脚占位符 3"/>
          <p:cNvSpPr txBox="1"/>
          <p:nvPr userDrawn="1"/>
        </p:nvSpPr>
        <p:spPr>
          <a:xfrm>
            <a:off x="11049748" y="6540435"/>
            <a:ext cx="939240" cy="123111"/>
          </a:xfrm>
          <a:prstGeom prst="rect">
            <a:avLst/>
          </a:prstGeom>
        </p:spPr>
        <p:txBody>
          <a:bodyPr vert="horz" wrap="square" lIns="0" tIns="0" rIns="0" bIns="0" rtlCol="0" anchor="ctr">
            <a:spAutoFit/>
          </a:bodyPr>
          <a:lstStyle>
            <a:defPPr>
              <a:defRPr lang="en-US"/>
            </a:defPPr>
            <a:lvl1pPr marL="0" algn="dist" defTabSz="457200" rtl="0" eaLnBrk="1" latinLnBrk="0" hangingPunct="1">
              <a:defRPr lang="zh-CN" altLang="en-US" sz="800" b="0" kern="1200" dirty="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dirty="0">
                <a:solidFill>
                  <a:schemeClr val="tx1">
                    <a:lumMod val="95000"/>
                    <a:lumOff val="5000"/>
                  </a:schemeClr>
                </a:solidFill>
                <a:ea typeface="微软雅黑 Light" panose="020B0502040204020203" charset="-122"/>
              </a:rPr>
              <a:t>海纳百川，有容乃大</a:t>
            </a:r>
          </a:p>
        </p:txBody>
      </p:sp>
      <p:sp>
        <p:nvSpPr>
          <p:cNvPr id="8" name="灯片编号占位符 13"/>
          <p:cNvSpPr>
            <a:spLocks noGrp="1"/>
          </p:cNvSpPr>
          <p:nvPr>
            <p:ph type="sldNum" sz="quarter" idx="12"/>
          </p:nvPr>
        </p:nvSpPr>
        <p:spPr>
          <a:xfrm>
            <a:off x="4724400" y="6544710"/>
            <a:ext cx="2743200" cy="153888"/>
          </a:xfrm>
        </p:spPr>
        <p:txBody>
          <a:bodyPr vert="horz" wrap="square" lIns="0" tIns="0" rIns="0" bIns="0" rtlCol="0" anchor="ctr">
            <a:spAutoFit/>
          </a:bodyPr>
          <a:lstStyle>
            <a:lvl1pPr algn="ctr">
              <a:defRPr lang="zh-CN" altLang="en-US" sz="1000" b="0" smtClean="0">
                <a:solidFill>
                  <a:schemeClr val="tx1">
                    <a:lumMod val="95000"/>
                    <a:lumOff val="5000"/>
                  </a:schemeClr>
                </a:solidFill>
                <a:ea typeface="微软雅黑 Light" panose="020B0502040204020203" charset="-122"/>
              </a:defRPr>
            </a:lvl1pPr>
          </a:lstStyle>
          <a:p>
            <a:pPr defTabSz="457200"/>
            <a:fld id="{D3886B37-8689-4CE7-99D8-BB82F7243A28}" type="slidenum">
              <a:rPr lang="en-US" altLang="zh-CN" smtClean="0"/>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cxnSp>
        <p:nvCxnSpPr>
          <p:cNvPr id="16" name="直接连接符 15"/>
          <p:cNvCxnSpPr/>
          <p:nvPr userDrawn="1"/>
        </p:nvCxnSpPr>
        <p:spPr>
          <a:xfrm>
            <a:off x="73414" y="6366521"/>
            <a:ext cx="1190752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a:xfrm>
            <a:off x="4724400" y="6544710"/>
            <a:ext cx="2743200" cy="153888"/>
          </a:xfrm>
        </p:spPr>
        <p:txBody>
          <a:bodyPr vert="horz" wrap="square" lIns="0" tIns="0" rIns="0" bIns="0" rtlCol="0" anchor="ctr">
            <a:spAutoFit/>
          </a:bodyPr>
          <a:lstStyle>
            <a:lvl1pPr algn="ctr">
              <a:defRPr lang="zh-CN" altLang="en-US" sz="1000" b="0" smtClean="0">
                <a:solidFill>
                  <a:schemeClr val="tx1">
                    <a:lumMod val="95000"/>
                    <a:lumOff val="5000"/>
                  </a:schemeClr>
                </a:solidFill>
                <a:ea typeface="微软雅黑 Light" panose="020B0502040204020203" charset="-122"/>
              </a:defRPr>
            </a:lvl1pPr>
          </a:lstStyle>
          <a:p>
            <a:pPr defTabSz="457200"/>
            <a:fld id="{D3886B37-8689-4CE7-99D8-BB82F7243A28}" type="slidenum">
              <a:rPr lang="en-US" altLang="zh-CN" smtClean="0"/>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图片包含 建筑物, 人员, 室内, 人物&#10;&#10;自动生成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t="38384"/>
          <a:stretch>
            <a:fillRect/>
          </a:stretch>
        </p:blipFill>
        <p:spPr>
          <a:xfrm>
            <a:off x="0" y="-1"/>
            <a:ext cx="12192000" cy="5008179"/>
          </a:xfrm>
          <a:prstGeom prst="rect">
            <a:avLst/>
          </a:prstGeom>
        </p:spPr>
      </p:pic>
      <p:sp>
        <p:nvSpPr>
          <p:cNvPr id="4" name="矩形 3"/>
          <p:cNvSpPr/>
          <p:nvPr userDrawn="1"/>
        </p:nvSpPr>
        <p:spPr>
          <a:xfrm>
            <a:off x="0" y="-1"/>
            <a:ext cx="12192000" cy="5008179"/>
          </a:xfrm>
          <a:prstGeom prst="rect">
            <a:avLst/>
          </a:prstGeom>
          <a:solidFill>
            <a:srgbClr val="3156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3" name="图片 2" descr="图片包含 建筑物, 人员, 室内, 人物&#10;&#10;自动生成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7" b="-1"/>
          <a:stretch>
            <a:fillRect/>
          </a:stretch>
        </p:blipFill>
        <p:spPr>
          <a:xfrm>
            <a:off x="0" y="1"/>
            <a:ext cx="12192000" cy="6858000"/>
          </a:xfrm>
          <a:prstGeom prst="rect">
            <a:avLst/>
          </a:prstGeom>
        </p:spPr>
      </p:pic>
      <p:sp>
        <p:nvSpPr>
          <p:cNvPr id="4" name="矩形 3"/>
          <p:cNvSpPr/>
          <p:nvPr userDrawn="1"/>
        </p:nvSpPr>
        <p:spPr>
          <a:xfrm>
            <a:off x="0" y="1"/>
            <a:ext cx="12192000" cy="6858000"/>
          </a:xfrm>
          <a:prstGeom prst="rect">
            <a:avLst/>
          </a:prstGeom>
          <a:solidFill>
            <a:srgbClr val="31567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 name="矩形 1"/>
          <p:cNvSpPr/>
          <p:nvPr userDrawn="1"/>
        </p:nvSpPr>
        <p:spPr>
          <a:xfrm>
            <a:off x="1292772" y="1274379"/>
            <a:ext cx="9606456" cy="43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0.xml"/><Relationship Id="rId7" Type="http://schemas.openxmlformats.org/officeDocument/2006/relationships/tags" Target="../tags/tag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1.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9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49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90">
                <a:solidFill>
                  <a:schemeClr val="tx1">
                    <a:tint val="75000"/>
                  </a:schemeClr>
                </a:solidFill>
              </a:defRPr>
            </a:lvl1pPr>
          </a:lstStyle>
          <a:p>
            <a:fld id="{D3886B37-8689-4CE7-99D8-BB82F7243A2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1133475" rtl="0" eaLnBrk="1" latinLnBrk="0" hangingPunct="1">
        <a:lnSpc>
          <a:spcPct val="90000"/>
        </a:lnSpc>
        <a:spcBef>
          <a:spcPct val="0"/>
        </a:spcBef>
        <a:buNone/>
        <a:defRPr sz="5455" kern="1200">
          <a:solidFill>
            <a:schemeClr val="tx1"/>
          </a:solidFill>
          <a:latin typeface="+mj-lt"/>
          <a:ea typeface="+mj-ea"/>
          <a:cs typeface="+mj-cs"/>
        </a:defRPr>
      </a:lvl1pPr>
    </p:titleStyle>
    <p:bodyStyle>
      <a:lvl1pPr marL="283210" indent="-283210" algn="l" defTabSz="1133475" rtl="0" eaLnBrk="1" latinLnBrk="0" hangingPunct="1">
        <a:lnSpc>
          <a:spcPct val="90000"/>
        </a:lnSpc>
        <a:spcBef>
          <a:spcPts val="1240"/>
        </a:spcBef>
        <a:buFont typeface="Arial" panose="020B0604020202020204" pitchFamily="34" charset="0"/>
        <a:buChar char="•"/>
        <a:defRPr sz="3470" kern="1200">
          <a:solidFill>
            <a:schemeClr val="tx1"/>
          </a:solidFill>
          <a:latin typeface="+mn-lt"/>
          <a:ea typeface="+mn-ea"/>
          <a:cs typeface="+mn-cs"/>
        </a:defRPr>
      </a:lvl1pPr>
      <a:lvl2pPr marL="850265" indent="-283210" algn="l" defTabSz="1133475" rtl="0" eaLnBrk="1" latinLnBrk="0" hangingPunct="1">
        <a:lnSpc>
          <a:spcPct val="90000"/>
        </a:lnSpc>
        <a:spcBef>
          <a:spcPts val="620"/>
        </a:spcBef>
        <a:buFont typeface="Arial" panose="020B0604020202020204" pitchFamily="34" charset="0"/>
        <a:buChar char="•"/>
        <a:defRPr sz="2975" kern="1200">
          <a:solidFill>
            <a:schemeClr val="tx1"/>
          </a:solidFill>
          <a:latin typeface="+mn-lt"/>
          <a:ea typeface="+mn-ea"/>
          <a:cs typeface="+mn-cs"/>
        </a:defRPr>
      </a:lvl2pPr>
      <a:lvl3pPr marL="1417320" indent="-283210" algn="l" defTabSz="1133475"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375" indent="-283210" algn="l" defTabSz="1133475" rtl="0" eaLnBrk="1" latinLnBrk="0" hangingPunct="1">
        <a:lnSpc>
          <a:spcPct val="90000"/>
        </a:lnSpc>
        <a:spcBef>
          <a:spcPts val="620"/>
        </a:spcBef>
        <a:buFont typeface="Arial" panose="020B0604020202020204" pitchFamily="34" charset="0"/>
        <a:buChar char="•"/>
        <a:defRPr sz="2230" kern="1200">
          <a:solidFill>
            <a:schemeClr val="tx1"/>
          </a:solidFill>
          <a:latin typeface="+mn-lt"/>
          <a:ea typeface="+mn-ea"/>
          <a:cs typeface="+mn-cs"/>
        </a:defRPr>
      </a:lvl4pPr>
      <a:lvl5pPr marL="2551430" indent="-283210" algn="l" defTabSz="1133475" rtl="0" eaLnBrk="1" latinLnBrk="0" hangingPunct="1">
        <a:lnSpc>
          <a:spcPct val="90000"/>
        </a:lnSpc>
        <a:spcBef>
          <a:spcPts val="620"/>
        </a:spcBef>
        <a:buFont typeface="Arial" panose="020B0604020202020204" pitchFamily="34" charset="0"/>
        <a:buChar char="•"/>
        <a:defRPr sz="2230" kern="1200">
          <a:solidFill>
            <a:schemeClr val="tx1"/>
          </a:solidFill>
          <a:latin typeface="+mn-lt"/>
          <a:ea typeface="+mn-ea"/>
          <a:cs typeface="+mn-cs"/>
        </a:defRPr>
      </a:lvl5pPr>
      <a:lvl6pPr marL="3118485" indent="-283210" algn="l" defTabSz="1133475" rtl="0" eaLnBrk="1" latinLnBrk="0" hangingPunct="1">
        <a:lnSpc>
          <a:spcPct val="90000"/>
        </a:lnSpc>
        <a:spcBef>
          <a:spcPts val="620"/>
        </a:spcBef>
        <a:buFont typeface="Arial" panose="020B0604020202020204" pitchFamily="34" charset="0"/>
        <a:buChar char="•"/>
        <a:defRPr sz="2230" kern="1200">
          <a:solidFill>
            <a:schemeClr val="tx1"/>
          </a:solidFill>
          <a:latin typeface="+mn-lt"/>
          <a:ea typeface="+mn-ea"/>
          <a:cs typeface="+mn-cs"/>
        </a:defRPr>
      </a:lvl6pPr>
      <a:lvl7pPr marL="3685540" indent="-283210" algn="l" defTabSz="1133475" rtl="0" eaLnBrk="1" latinLnBrk="0" hangingPunct="1">
        <a:lnSpc>
          <a:spcPct val="90000"/>
        </a:lnSpc>
        <a:spcBef>
          <a:spcPts val="620"/>
        </a:spcBef>
        <a:buFont typeface="Arial" panose="020B0604020202020204" pitchFamily="34" charset="0"/>
        <a:buChar char="•"/>
        <a:defRPr sz="2230" kern="1200">
          <a:solidFill>
            <a:schemeClr val="tx1"/>
          </a:solidFill>
          <a:latin typeface="+mn-lt"/>
          <a:ea typeface="+mn-ea"/>
          <a:cs typeface="+mn-cs"/>
        </a:defRPr>
      </a:lvl7pPr>
      <a:lvl8pPr marL="4252595" indent="-283210" algn="l" defTabSz="1133475" rtl="0" eaLnBrk="1" latinLnBrk="0" hangingPunct="1">
        <a:lnSpc>
          <a:spcPct val="90000"/>
        </a:lnSpc>
        <a:spcBef>
          <a:spcPts val="620"/>
        </a:spcBef>
        <a:buFont typeface="Arial" panose="020B0604020202020204" pitchFamily="34" charset="0"/>
        <a:buChar char="•"/>
        <a:defRPr sz="2230" kern="1200">
          <a:solidFill>
            <a:schemeClr val="tx1"/>
          </a:solidFill>
          <a:latin typeface="+mn-lt"/>
          <a:ea typeface="+mn-ea"/>
          <a:cs typeface="+mn-cs"/>
        </a:defRPr>
      </a:lvl8pPr>
      <a:lvl9pPr marL="4819015" indent="-283210" algn="l" defTabSz="1133475" rtl="0" eaLnBrk="1" latinLnBrk="0" hangingPunct="1">
        <a:lnSpc>
          <a:spcPct val="90000"/>
        </a:lnSpc>
        <a:spcBef>
          <a:spcPts val="620"/>
        </a:spcBef>
        <a:buFont typeface="Arial" panose="020B0604020202020204" pitchFamily="34" charset="0"/>
        <a:buChar char="•"/>
        <a:defRPr sz="2230" kern="1200">
          <a:solidFill>
            <a:schemeClr val="tx1"/>
          </a:solidFill>
          <a:latin typeface="+mn-lt"/>
          <a:ea typeface="+mn-ea"/>
          <a:cs typeface="+mn-cs"/>
        </a:defRPr>
      </a:lvl9pPr>
    </p:bodyStyle>
    <p:otherStyle>
      <a:defPPr>
        <a:defRPr lang="zh-CN"/>
      </a:defPPr>
      <a:lvl1pPr marL="0" algn="l" defTabSz="1133475" rtl="0" eaLnBrk="1" latinLnBrk="0" hangingPunct="1">
        <a:defRPr sz="2230" kern="1200">
          <a:solidFill>
            <a:schemeClr val="tx1"/>
          </a:solidFill>
          <a:latin typeface="+mn-lt"/>
          <a:ea typeface="+mn-ea"/>
          <a:cs typeface="+mn-cs"/>
        </a:defRPr>
      </a:lvl1pPr>
      <a:lvl2pPr marL="567055" algn="l" defTabSz="1133475" rtl="0" eaLnBrk="1" latinLnBrk="0" hangingPunct="1">
        <a:defRPr sz="2230" kern="1200">
          <a:solidFill>
            <a:schemeClr val="tx1"/>
          </a:solidFill>
          <a:latin typeface="+mn-lt"/>
          <a:ea typeface="+mn-ea"/>
          <a:cs typeface="+mn-cs"/>
        </a:defRPr>
      </a:lvl2pPr>
      <a:lvl3pPr marL="1134110" algn="l" defTabSz="1133475" rtl="0" eaLnBrk="1" latinLnBrk="0" hangingPunct="1">
        <a:defRPr sz="2230" kern="1200">
          <a:solidFill>
            <a:schemeClr val="tx1"/>
          </a:solidFill>
          <a:latin typeface="+mn-lt"/>
          <a:ea typeface="+mn-ea"/>
          <a:cs typeface="+mn-cs"/>
        </a:defRPr>
      </a:lvl3pPr>
      <a:lvl4pPr marL="1701165" algn="l" defTabSz="1133475" rtl="0" eaLnBrk="1" latinLnBrk="0" hangingPunct="1">
        <a:defRPr sz="2230" kern="1200">
          <a:solidFill>
            <a:schemeClr val="tx1"/>
          </a:solidFill>
          <a:latin typeface="+mn-lt"/>
          <a:ea typeface="+mn-ea"/>
          <a:cs typeface="+mn-cs"/>
        </a:defRPr>
      </a:lvl4pPr>
      <a:lvl5pPr marL="2267585" algn="l" defTabSz="1133475" rtl="0" eaLnBrk="1" latinLnBrk="0" hangingPunct="1">
        <a:defRPr sz="2230" kern="1200">
          <a:solidFill>
            <a:schemeClr val="tx1"/>
          </a:solidFill>
          <a:latin typeface="+mn-lt"/>
          <a:ea typeface="+mn-ea"/>
          <a:cs typeface="+mn-cs"/>
        </a:defRPr>
      </a:lvl5pPr>
      <a:lvl6pPr marL="2834640" algn="l" defTabSz="1133475" rtl="0" eaLnBrk="1" latinLnBrk="0" hangingPunct="1">
        <a:defRPr sz="2230" kern="1200">
          <a:solidFill>
            <a:schemeClr val="tx1"/>
          </a:solidFill>
          <a:latin typeface="+mn-lt"/>
          <a:ea typeface="+mn-ea"/>
          <a:cs typeface="+mn-cs"/>
        </a:defRPr>
      </a:lvl6pPr>
      <a:lvl7pPr marL="3401695" algn="l" defTabSz="1133475" rtl="0" eaLnBrk="1" latinLnBrk="0" hangingPunct="1">
        <a:defRPr sz="2230" kern="1200">
          <a:solidFill>
            <a:schemeClr val="tx1"/>
          </a:solidFill>
          <a:latin typeface="+mn-lt"/>
          <a:ea typeface="+mn-ea"/>
          <a:cs typeface="+mn-cs"/>
        </a:defRPr>
      </a:lvl7pPr>
      <a:lvl8pPr marL="3968750" algn="l" defTabSz="1133475" rtl="0" eaLnBrk="1" latinLnBrk="0" hangingPunct="1">
        <a:defRPr sz="2230" kern="1200">
          <a:solidFill>
            <a:schemeClr val="tx1"/>
          </a:solidFill>
          <a:latin typeface="+mn-lt"/>
          <a:ea typeface="+mn-ea"/>
          <a:cs typeface="+mn-cs"/>
        </a:defRPr>
      </a:lvl8pPr>
      <a:lvl9pPr marL="4535805" algn="l" defTabSz="1133475" rtl="0" eaLnBrk="1" latinLnBrk="0" hangingPunct="1">
        <a:defRPr sz="22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lumMod val="95000"/>
                  </a:schemeClr>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lumMod val="95000"/>
                  </a:schemeClr>
                </a:solidFill>
                <a:latin typeface="微软雅黑" panose="020B0503020204020204" charset="-122"/>
                <a:ea typeface="微软雅黑" panose="020B0503020204020204" charset="-122"/>
                <a:sym typeface="+mn-ea"/>
              </a:rPr>
              <a:t>PPT</a:t>
            </a:r>
            <a:r>
              <a:rPr lang="zh-CN" altLang="en-US" sz="300" dirty="0">
                <a:solidFill>
                  <a:schemeClr val="bg1">
                    <a:lumMod val="95000"/>
                  </a:schemeClr>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lumMod val="95000"/>
                  </a:schemeClr>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914400" rtl="0" eaLnBrk="1" latinLnBrk="0" hangingPunct="1">
        <a:lnSpc>
          <a:spcPct val="90000"/>
        </a:lnSpc>
        <a:spcBef>
          <a:spcPct val="0"/>
        </a:spcBef>
        <a:buNone/>
        <a:defRPr sz="40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8279"/>
          <a:stretch>
            <a:fillRect/>
          </a:stretch>
        </p:blipFill>
        <p:spPr>
          <a:xfrm>
            <a:off x="0" y="0"/>
            <a:ext cx="12192000" cy="6858000"/>
          </a:xfrm>
          <a:prstGeom prst="rect">
            <a:avLst/>
          </a:prstGeom>
        </p:spPr>
      </p:pic>
      <p:grpSp>
        <p:nvGrpSpPr>
          <p:cNvPr id="8" name="组合 7"/>
          <p:cNvGrpSpPr/>
          <p:nvPr/>
        </p:nvGrpSpPr>
        <p:grpSpPr>
          <a:xfrm>
            <a:off x="-1859075" y="2618338"/>
            <a:ext cx="16049297" cy="4296229"/>
            <a:chOff x="-1942672" y="-2798668"/>
            <a:chExt cx="16049297" cy="5478880"/>
          </a:xfrm>
        </p:grpSpPr>
        <p:sp>
          <p:nvSpPr>
            <p:cNvPr id="4" name="任意多边形: 形状 3"/>
            <p:cNvSpPr/>
            <p:nvPr/>
          </p:nvSpPr>
          <p:spPr>
            <a:xfrm>
              <a:off x="-1942672" y="-2151208"/>
              <a:ext cx="16049297" cy="4245428"/>
            </a:xfrm>
            <a:custGeom>
              <a:avLst/>
              <a:gdLst>
                <a:gd name="connsiteX0" fmla="*/ 2482714 w 12897826"/>
                <a:gd name="connsiteY0" fmla="*/ 1278 h 4647407"/>
                <a:gd name="connsiteX1" fmla="*/ 2681874 w 12897826"/>
                <a:gd name="connsiteY1" fmla="*/ 2978 h 4647407"/>
                <a:gd name="connsiteX2" fmla="*/ 7485367 w 12897826"/>
                <a:gd name="connsiteY2" fmla="*/ 1750755 h 4647407"/>
                <a:gd name="connsiteX3" fmla="*/ 10784151 w 12897826"/>
                <a:gd name="connsiteY3" fmla="*/ 315494 h 4647407"/>
                <a:gd name="connsiteX4" fmla="*/ 12542780 w 12897826"/>
                <a:gd name="connsiteY4" fmla="*/ 672862 h 4647407"/>
                <a:gd name="connsiteX5" fmla="*/ 12897826 w 12897826"/>
                <a:gd name="connsiteY5" fmla="*/ 812017 h 4647407"/>
                <a:gd name="connsiteX6" fmla="*/ 12897826 w 12897826"/>
                <a:gd name="connsiteY6" fmla="*/ 4647407 h 4647407"/>
                <a:gd name="connsiteX7" fmla="*/ 0 w 12897826"/>
                <a:gd name="connsiteY7" fmla="*/ 4647407 h 4647407"/>
                <a:gd name="connsiteX8" fmla="*/ 0 w 12897826"/>
                <a:gd name="connsiteY8" fmla="*/ 1097383 h 4647407"/>
                <a:gd name="connsiteX9" fmla="*/ 21356 w 12897826"/>
                <a:gd name="connsiteY9" fmla="*/ 1084065 h 4647407"/>
                <a:gd name="connsiteX10" fmla="*/ 2482714 w 12897826"/>
                <a:gd name="connsiteY10" fmla="*/ 1278 h 4647407"/>
                <a:gd name="connsiteX0-1" fmla="*/ 2482714 w 12897826"/>
                <a:gd name="connsiteY0-2" fmla="*/ 1278 h 4647407"/>
                <a:gd name="connsiteX1-3" fmla="*/ 2681874 w 12897826"/>
                <a:gd name="connsiteY1-4" fmla="*/ 2978 h 4647407"/>
                <a:gd name="connsiteX2-5" fmla="*/ 7485367 w 12897826"/>
                <a:gd name="connsiteY2-6" fmla="*/ 1750755 h 4647407"/>
                <a:gd name="connsiteX3-7" fmla="*/ 11074437 w 12897826"/>
                <a:gd name="connsiteY3-8" fmla="*/ 706336 h 4647407"/>
                <a:gd name="connsiteX4-9" fmla="*/ 12542780 w 12897826"/>
                <a:gd name="connsiteY4-10" fmla="*/ 672862 h 4647407"/>
                <a:gd name="connsiteX5-11" fmla="*/ 12897826 w 12897826"/>
                <a:gd name="connsiteY5-12" fmla="*/ 812017 h 4647407"/>
                <a:gd name="connsiteX6-13" fmla="*/ 12897826 w 12897826"/>
                <a:gd name="connsiteY6-14" fmla="*/ 4647407 h 4647407"/>
                <a:gd name="connsiteX7-15" fmla="*/ 0 w 12897826"/>
                <a:gd name="connsiteY7-16" fmla="*/ 4647407 h 4647407"/>
                <a:gd name="connsiteX8-17" fmla="*/ 0 w 12897826"/>
                <a:gd name="connsiteY8-18" fmla="*/ 1097383 h 4647407"/>
                <a:gd name="connsiteX9-19" fmla="*/ 21356 w 12897826"/>
                <a:gd name="connsiteY9-20" fmla="*/ 1084065 h 4647407"/>
                <a:gd name="connsiteX10-21" fmla="*/ 2482714 w 12897826"/>
                <a:gd name="connsiteY10-22" fmla="*/ 1278 h 4647407"/>
                <a:gd name="connsiteX0-23" fmla="*/ 2482714 w 12897826"/>
                <a:gd name="connsiteY0-24" fmla="*/ 1278 h 4647407"/>
                <a:gd name="connsiteX1-25" fmla="*/ 2681874 w 12897826"/>
                <a:gd name="connsiteY1-26" fmla="*/ 2978 h 4647407"/>
                <a:gd name="connsiteX2-27" fmla="*/ 7485367 w 12897826"/>
                <a:gd name="connsiteY2-28" fmla="*/ 1750755 h 4647407"/>
                <a:gd name="connsiteX3-29" fmla="*/ 11074437 w 12897826"/>
                <a:gd name="connsiteY3-30" fmla="*/ 706336 h 4647407"/>
                <a:gd name="connsiteX4-31" fmla="*/ 12542780 w 12897826"/>
                <a:gd name="connsiteY4-32" fmla="*/ 832095 h 4647407"/>
                <a:gd name="connsiteX5-33" fmla="*/ 12897826 w 12897826"/>
                <a:gd name="connsiteY5-34" fmla="*/ 812017 h 4647407"/>
                <a:gd name="connsiteX6-35" fmla="*/ 12897826 w 12897826"/>
                <a:gd name="connsiteY6-36" fmla="*/ 4647407 h 4647407"/>
                <a:gd name="connsiteX7-37" fmla="*/ 0 w 12897826"/>
                <a:gd name="connsiteY7-38" fmla="*/ 4647407 h 4647407"/>
                <a:gd name="connsiteX8-39" fmla="*/ 0 w 12897826"/>
                <a:gd name="connsiteY8-40" fmla="*/ 1097383 h 4647407"/>
                <a:gd name="connsiteX9-41" fmla="*/ 21356 w 12897826"/>
                <a:gd name="connsiteY9-42" fmla="*/ 1084065 h 4647407"/>
                <a:gd name="connsiteX10-43" fmla="*/ 2482714 w 12897826"/>
                <a:gd name="connsiteY10-44" fmla="*/ 1278 h 4647407"/>
                <a:gd name="connsiteX0-45" fmla="*/ 2482714 w 12897826"/>
                <a:gd name="connsiteY0-46" fmla="*/ 1278 h 4647407"/>
                <a:gd name="connsiteX1-47" fmla="*/ 2681874 w 12897826"/>
                <a:gd name="connsiteY1-48" fmla="*/ 2978 h 4647407"/>
                <a:gd name="connsiteX2-49" fmla="*/ 7485367 w 12897826"/>
                <a:gd name="connsiteY2-50" fmla="*/ 1750755 h 4647407"/>
                <a:gd name="connsiteX3-51" fmla="*/ 11074437 w 12897826"/>
                <a:gd name="connsiteY3-52" fmla="*/ 706336 h 4647407"/>
                <a:gd name="connsiteX4-53" fmla="*/ 12897826 w 12897826"/>
                <a:gd name="connsiteY4-54" fmla="*/ 812017 h 4647407"/>
                <a:gd name="connsiteX5-55" fmla="*/ 12897826 w 12897826"/>
                <a:gd name="connsiteY5-56" fmla="*/ 4647407 h 4647407"/>
                <a:gd name="connsiteX6-57" fmla="*/ 0 w 12897826"/>
                <a:gd name="connsiteY6-58" fmla="*/ 4647407 h 4647407"/>
                <a:gd name="connsiteX7-59" fmla="*/ 0 w 12897826"/>
                <a:gd name="connsiteY7-60" fmla="*/ 1097383 h 4647407"/>
                <a:gd name="connsiteX8-61" fmla="*/ 21356 w 12897826"/>
                <a:gd name="connsiteY8-62" fmla="*/ 1084065 h 4647407"/>
                <a:gd name="connsiteX9-63" fmla="*/ 2482714 w 12897826"/>
                <a:gd name="connsiteY9-64" fmla="*/ 1278 h 4647407"/>
                <a:gd name="connsiteX0-65" fmla="*/ 2482714 w 12897826"/>
                <a:gd name="connsiteY0-66" fmla="*/ 1278 h 4647407"/>
                <a:gd name="connsiteX1-67" fmla="*/ 2681874 w 12897826"/>
                <a:gd name="connsiteY1-68" fmla="*/ 2978 h 4647407"/>
                <a:gd name="connsiteX2-69" fmla="*/ 7485367 w 12897826"/>
                <a:gd name="connsiteY2-70" fmla="*/ 1750755 h 4647407"/>
                <a:gd name="connsiteX3-71" fmla="*/ 11074437 w 12897826"/>
                <a:gd name="connsiteY3-72" fmla="*/ 706336 h 4647407"/>
                <a:gd name="connsiteX4-73" fmla="*/ 12897826 w 12897826"/>
                <a:gd name="connsiteY4-74" fmla="*/ 812017 h 4647407"/>
                <a:gd name="connsiteX5-75" fmla="*/ 12897826 w 12897826"/>
                <a:gd name="connsiteY5-76" fmla="*/ 4647407 h 4647407"/>
                <a:gd name="connsiteX6-77" fmla="*/ 0 w 12897826"/>
                <a:gd name="connsiteY6-78" fmla="*/ 4647407 h 4647407"/>
                <a:gd name="connsiteX7-79" fmla="*/ 0 w 12897826"/>
                <a:gd name="connsiteY7-80" fmla="*/ 1097383 h 4647407"/>
                <a:gd name="connsiteX8-81" fmla="*/ 21356 w 12897826"/>
                <a:gd name="connsiteY8-82" fmla="*/ 1084065 h 4647407"/>
                <a:gd name="connsiteX9-83" fmla="*/ 2482714 w 12897826"/>
                <a:gd name="connsiteY9-84" fmla="*/ 1278 h 4647407"/>
                <a:gd name="connsiteX0-85" fmla="*/ 2482714 w 12897826"/>
                <a:gd name="connsiteY0-86" fmla="*/ 1278 h 4647407"/>
                <a:gd name="connsiteX1-87" fmla="*/ 2681874 w 12897826"/>
                <a:gd name="connsiteY1-88" fmla="*/ 2978 h 4647407"/>
                <a:gd name="connsiteX2-89" fmla="*/ 7485367 w 12897826"/>
                <a:gd name="connsiteY2-90" fmla="*/ 1750755 h 4647407"/>
                <a:gd name="connsiteX3-91" fmla="*/ 11074437 w 12897826"/>
                <a:gd name="connsiteY3-92" fmla="*/ 706336 h 4647407"/>
                <a:gd name="connsiteX4-93" fmla="*/ 12897826 w 12897826"/>
                <a:gd name="connsiteY4-94" fmla="*/ 812017 h 4647407"/>
                <a:gd name="connsiteX5-95" fmla="*/ 12897826 w 12897826"/>
                <a:gd name="connsiteY5-96" fmla="*/ 4647407 h 4647407"/>
                <a:gd name="connsiteX6-97" fmla="*/ 0 w 12897826"/>
                <a:gd name="connsiteY6-98" fmla="*/ 4647407 h 4647407"/>
                <a:gd name="connsiteX7-99" fmla="*/ 0 w 12897826"/>
                <a:gd name="connsiteY7-100" fmla="*/ 1097383 h 4647407"/>
                <a:gd name="connsiteX8-101" fmla="*/ 21356 w 12897826"/>
                <a:gd name="connsiteY8-102" fmla="*/ 1084065 h 4647407"/>
                <a:gd name="connsiteX9-103" fmla="*/ 2482714 w 12897826"/>
                <a:gd name="connsiteY9-104" fmla="*/ 1278 h 4647407"/>
                <a:gd name="connsiteX0-105" fmla="*/ 2482714 w 12897826"/>
                <a:gd name="connsiteY0-106" fmla="*/ 1278 h 4647407"/>
                <a:gd name="connsiteX1-107" fmla="*/ 2681874 w 12897826"/>
                <a:gd name="connsiteY1-108" fmla="*/ 2978 h 4647407"/>
                <a:gd name="connsiteX2-109" fmla="*/ 7485367 w 12897826"/>
                <a:gd name="connsiteY2-110" fmla="*/ 1750755 h 4647407"/>
                <a:gd name="connsiteX3-111" fmla="*/ 10943808 w 12897826"/>
                <a:gd name="connsiteY3-112" fmla="*/ 894520 h 4647407"/>
                <a:gd name="connsiteX4-113" fmla="*/ 12897826 w 12897826"/>
                <a:gd name="connsiteY4-114" fmla="*/ 812017 h 4647407"/>
                <a:gd name="connsiteX5-115" fmla="*/ 12897826 w 12897826"/>
                <a:gd name="connsiteY5-116" fmla="*/ 4647407 h 4647407"/>
                <a:gd name="connsiteX6-117" fmla="*/ 0 w 12897826"/>
                <a:gd name="connsiteY6-118" fmla="*/ 4647407 h 4647407"/>
                <a:gd name="connsiteX7-119" fmla="*/ 0 w 12897826"/>
                <a:gd name="connsiteY7-120" fmla="*/ 1097383 h 4647407"/>
                <a:gd name="connsiteX8-121" fmla="*/ 21356 w 12897826"/>
                <a:gd name="connsiteY8-122" fmla="*/ 1084065 h 4647407"/>
                <a:gd name="connsiteX9-123" fmla="*/ 2482714 w 12897826"/>
                <a:gd name="connsiteY9-124" fmla="*/ 1278 h 4647407"/>
                <a:gd name="connsiteX0-125" fmla="*/ 2482714 w 12897826"/>
                <a:gd name="connsiteY0-126" fmla="*/ 1278 h 4647407"/>
                <a:gd name="connsiteX1-127" fmla="*/ 2681874 w 12897826"/>
                <a:gd name="connsiteY1-128" fmla="*/ 2978 h 4647407"/>
                <a:gd name="connsiteX2-129" fmla="*/ 7485367 w 12897826"/>
                <a:gd name="connsiteY2-130" fmla="*/ 1750755 h 4647407"/>
                <a:gd name="connsiteX3-131" fmla="*/ 10943808 w 12897826"/>
                <a:gd name="connsiteY3-132" fmla="*/ 894520 h 4647407"/>
                <a:gd name="connsiteX4-133" fmla="*/ 12897826 w 12897826"/>
                <a:gd name="connsiteY4-134" fmla="*/ 1333141 h 4647407"/>
                <a:gd name="connsiteX5-135" fmla="*/ 12897826 w 12897826"/>
                <a:gd name="connsiteY5-136" fmla="*/ 4647407 h 4647407"/>
                <a:gd name="connsiteX6-137" fmla="*/ 0 w 12897826"/>
                <a:gd name="connsiteY6-138" fmla="*/ 4647407 h 4647407"/>
                <a:gd name="connsiteX7-139" fmla="*/ 0 w 12897826"/>
                <a:gd name="connsiteY7-140" fmla="*/ 1097383 h 4647407"/>
                <a:gd name="connsiteX8-141" fmla="*/ 21356 w 12897826"/>
                <a:gd name="connsiteY8-142" fmla="*/ 1084065 h 4647407"/>
                <a:gd name="connsiteX9-143" fmla="*/ 2482714 w 12897826"/>
                <a:gd name="connsiteY9-144" fmla="*/ 1278 h 4647407"/>
                <a:gd name="connsiteX0-145" fmla="*/ 2482714 w 12897826"/>
                <a:gd name="connsiteY0-146" fmla="*/ 1278 h 4647407"/>
                <a:gd name="connsiteX1-147" fmla="*/ 2681874 w 12897826"/>
                <a:gd name="connsiteY1-148" fmla="*/ 2978 h 4647407"/>
                <a:gd name="connsiteX2-149" fmla="*/ 7485367 w 12897826"/>
                <a:gd name="connsiteY2-150" fmla="*/ 1750755 h 4647407"/>
                <a:gd name="connsiteX3-151" fmla="*/ 10943808 w 12897826"/>
                <a:gd name="connsiteY3-152" fmla="*/ 894520 h 4647407"/>
                <a:gd name="connsiteX4-153" fmla="*/ 12883312 w 12897826"/>
                <a:gd name="connsiteY4-154" fmla="*/ 1347618 h 4647407"/>
                <a:gd name="connsiteX5-155" fmla="*/ 12897826 w 12897826"/>
                <a:gd name="connsiteY5-156" fmla="*/ 4647407 h 4647407"/>
                <a:gd name="connsiteX6-157" fmla="*/ 0 w 12897826"/>
                <a:gd name="connsiteY6-158" fmla="*/ 4647407 h 4647407"/>
                <a:gd name="connsiteX7-159" fmla="*/ 0 w 12897826"/>
                <a:gd name="connsiteY7-160" fmla="*/ 1097383 h 4647407"/>
                <a:gd name="connsiteX8-161" fmla="*/ 21356 w 12897826"/>
                <a:gd name="connsiteY8-162" fmla="*/ 1084065 h 4647407"/>
                <a:gd name="connsiteX9-163" fmla="*/ 2482714 w 12897826"/>
                <a:gd name="connsiteY9-164" fmla="*/ 1278 h 4647407"/>
                <a:gd name="connsiteX0-165" fmla="*/ 2482714 w 12897826"/>
                <a:gd name="connsiteY0-166" fmla="*/ 1278 h 4647407"/>
                <a:gd name="connsiteX1-167" fmla="*/ 2681874 w 12897826"/>
                <a:gd name="connsiteY1-168" fmla="*/ 2978 h 4647407"/>
                <a:gd name="connsiteX2-169" fmla="*/ 7485367 w 12897826"/>
                <a:gd name="connsiteY2-170" fmla="*/ 1750755 h 4647407"/>
                <a:gd name="connsiteX3-171" fmla="*/ 10972837 w 12897826"/>
                <a:gd name="connsiteY3-172" fmla="*/ 822141 h 4647407"/>
                <a:gd name="connsiteX4-173" fmla="*/ 12883312 w 12897826"/>
                <a:gd name="connsiteY4-174" fmla="*/ 1347618 h 4647407"/>
                <a:gd name="connsiteX5-175" fmla="*/ 12897826 w 12897826"/>
                <a:gd name="connsiteY5-176" fmla="*/ 4647407 h 4647407"/>
                <a:gd name="connsiteX6-177" fmla="*/ 0 w 12897826"/>
                <a:gd name="connsiteY6-178" fmla="*/ 4647407 h 4647407"/>
                <a:gd name="connsiteX7-179" fmla="*/ 0 w 12897826"/>
                <a:gd name="connsiteY7-180" fmla="*/ 1097383 h 4647407"/>
                <a:gd name="connsiteX8-181" fmla="*/ 21356 w 12897826"/>
                <a:gd name="connsiteY8-182" fmla="*/ 1084065 h 4647407"/>
                <a:gd name="connsiteX9-183" fmla="*/ 2482714 w 12897826"/>
                <a:gd name="connsiteY9-184" fmla="*/ 1278 h 4647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897826" h="4647407">
                  <a:moveTo>
                    <a:pt x="2482714" y="1278"/>
                  </a:moveTo>
                  <a:cubicBezTo>
                    <a:pt x="2548290" y="-843"/>
                    <a:pt x="2614672" y="-353"/>
                    <a:pt x="2681874" y="2978"/>
                  </a:cubicBezTo>
                  <a:cubicBezTo>
                    <a:pt x="4005246" y="68568"/>
                    <a:pt x="6103540" y="1614228"/>
                    <a:pt x="7485367" y="1750755"/>
                  </a:cubicBezTo>
                  <a:cubicBezTo>
                    <a:pt x="8867194" y="1887282"/>
                    <a:pt x="10073179" y="889331"/>
                    <a:pt x="10972837" y="822141"/>
                  </a:cubicBezTo>
                  <a:cubicBezTo>
                    <a:pt x="11872495" y="754951"/>
                    <a:pt x="12419756" y="1182946"/>
                    <a:pt x="12883312" y="1347618"/>
                  </a:cubicBezTo>
                  <a:lnTo>
                    <a:pt x="12897826" y="4647407"/>
                  </a:lnTo>
                  <a:lnTo>
                    <a:pt x="0" y="4647407"/>
                  </a:lnTo>
                  <a:lnTo>
                    <a:pt x="0" y="1097383"/>
                  </a:lnTo>
                  <a:lnTo>
                    <a:pt x="21356" y="1084065"/>
                  </a:lnTo>
                  <a:cubicBezTo>
                    <a:pt x="696514" y="652353"/>
                    <a:pt x="1499062" y="33088"/>
                    <a:pt x="2482714" y="1278"/>
                  </a:cubicBezTo>
                  <a:close/>
                </a:path>
              </a:pathLst>
            </a:cu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5" name="任意多边形: 形状 4"/>
            <p:cNvSpPr/>
            <p:nvPr/>
          </p:nvSpPr>
          <p:spPr>
            <a:xfrm>
              <a:off x="-1942672" y="-1565216"/>
              <a:ext cx="16049297" cy="4245428"/>
            </a:xfrm>
            <a:custGeom>
              <a:avLst/>
              <a:gdLst>
                <a:gd name="connsiteX0" fmla="*/ 2612426 w 12897826"/>
                <a:gd name="connsiteY0" fmla="*/ 122 h 3540859"/>
                <a:gd name="connsiteX1" fmla="*/ 7195999 w 12897826"/>
                <a:gd name="connsiteY1" fmla="*/ 1261761 h 3540859"/>
                <a:gd name="connsiteX2" fmla="*/ 11073518 w 12897826"/>
                <a:gd name="connsiteY2" fmla="*/ 69569 h 3540859"/>
                <a:gd name="connsiteX3" fmla="*/ 12849508 w 12897826"/>
                <a:gd name="connsiteY3" fmla="*/ 505067 h 3540859"/>
                <a:gd name="connsiteX4" fmla="*/ 12897826 w 12897826"/>
                <a:gd name="connsiteY4" fmla="*/ 526814 h 3540859"/>
                <a:gd name="connsiteX5" fmla="*/ 12897826 w 12897826"/>
                <a:gd name="connsiteY5" fmla="*/ 3540859 h 3540859"/>
                <a:gd name="connsiteX6" fmla="*/ 0 w 12897826"/>
                <a:gd name="connsiteY6" fmla="*/ 3540859 h 3540859"/>
                <a:gd name="connsiteX7" fmla="*/ 0 w 12897826"/>
                <a:gd name="connsiteY7" fmla="*/ 815092 h 3540859"/>
                <a:gd name="connsiteX8" fmla="*/ 332529 w 12897826"/>
                <a:gd name="connsiteY8" fmla="*/ 644190 h 3540859"/>
                <a:gd name="connsiteX9" fmla="*/ 2612426 w 12897826"/>
                <a:gd name="connsiteY9" fmla="*/ 122 h 3540859"/>
                <a:gd name="connsiteX0-1" fmla="*/ 2612426 w 12897826"/>
                <a:gd name="connsiteY0-2" fmla="*/ 122 h 3540859"/>
                <a:gd name="connsiteX1-3" fmla="*/ 7195999 w 12897826"/>
                <a:gd name="connsiteY1-4" fmla="*/ 1189129 h 3540859"/>
                <a:gd name="connsiteX2-5" fmla="*/ 11073518 w 12897826"/>
                <a:gd name="connsiteY2-6" fmla="*/ 69569 h 3540859"/>
                <a:gd name="connsiteX3-7" fmla="*/ 12849508 w 12897826"/>
                <a:gd name="connsiteY3-8" fmla="*/ 505067 h 3540859"/>
                <a:gd name="connsiteX4-9" fmla="*/ 12897826 w 12897826"/>
                <a:gd name="connsiteY4-10" fmla="*/ 526814 h 3540859"/>
                <a:gd name="connsiteX5-11" fmla="*/ 12897826 w 12897826"/>
                <a:gd name="connsiteY5-12" fmla="*/ 3540859 h 3540859"/>
                <a:gd name="connsiteX6-13" fmla="*/ 0 w 12897826"/>
                <a:gd name="connsiteY6-14" fmla="*/ 3540859 h 3540859"/>
                <a:gd name="connsiteX7-15" fmla="*/ 0 w 12897826"/>
                <a:gd name="connsiteY7-16" fmla="*/ 815092 h 3540859"/>
                <a:gd name="connsiteX8-17" fmla="*/ 332529 w 12897826"/>
                <a:gd name="connsiteY8-18" fmla="*/ 644190 h 3540859"/>
                <a:gd name="connsiteX9-19" fmla="*/ 2612426 w 12897826"/>
                <a:gd name="connsiteY9-20" fmla="*/ 122 h 3540859"/>
                <a:gd name="connsiteX0-21" fmla="*/ 2612426 w 12897826"/>
                <a:gd name="connsiteY0-22" fmla="*/ 122 h 3540859"/>
                <a:gd name="connsiteX1-23" fmla="*/ 7195999 w 12897826"/>
                <a:gd name="connsiteY1-24" fmla="*/ 1189129 h 3540859"/>
                <a:gd name="connsiteX2-25" fmla="*/ 11073518 w 12897826"/>
                <a:gd name="connsiteY2-26" fmla="*/ 69569 h 3540859"/>
                <a:gd name="connsiteX3-27" fmla="*/ 12849508 w 12897826"/>
                <a:gd name="connsiteY3-28" fmla="*/ 505067 h 3540859"/>
                <a:gd name="connsiteX4-29" fmla="*/ 12897826 w 12897826"/>
                <a:gd name="connsiteY4-30" fmla="*/ 526814 h 3540859"/>
                <a:gd name="connsiteX5-31" fmla="*/ 12897826 w 12897826"/>
                <a:gd name="connsiteY5-32" fmla="*/ 3540859 h 3540859"/>
                <a:gd name="connsiteX6-33" fmla="*/ 0 w 12897826"/>
                <a:gd name="connsiteY6-34" fmla="*/ 3540859 h 3540859"/>
                <a:gd name="connsiteX7-35" fmla="*/ 0 w 12897826"/>
                <a:gd name="connsiteY7-36" fmla="*/ 815092 h 3540859"/>
                <a:gd name="connsiteX8-37" fmla="*/ 332529 w 12897826"/>
                <a:gd name="connsiteY8-38" fmla="*/ 644190 h 3540859"/>
                <a:gd name="connsiteX9-39" fmla="*/ 2612426 w 12897826"/>
                <a:gd name="connsiteY9-40" fmla="*/ 122 h 3540859"/>
                <a:gd name="connsiteX0-41" fmla="*/ 2612426 w 12897826"/>
                <a:gd name="connsiteY0-42" fmla="*/ 122 h 3540859"/>
                <a:gd name="connsiteX1-43" fmla="*/ 7195999 w 12897826"/>
                <a:gd name="connsiteY1-44" fmla="*/ 1189129 h 3540859"/>
                <a:gd name="connsiteX2-45" fmla="*/ 11073518 w 12897826"/>
                <a:gd name="connsiteY2-46" fmla="*/ 69569 h 3540859"/>
                <a:gd name="connsiteX3-47" fmla="*/ 12849508 w 12897826"/>
                <a:gd name="connsiteY3-48" fmla="*/ 505067 h 3540859"/>
                <a:gd name="connsiteX4-49" fmla="*/ 12897826 w 12897826"/>
                <a:gd name="connsiteY4-50" fmla="*/ 526814 h 3540859"/>
                <a:gd name="connsiteX5-51" fmla="*/ 12897826 w 12897826"/>
                <a:gd name="connsiteY5-52" fmla="*/ 3540859 h 3540859"/>
                <a:gd name="connsiteX6-53" fmla="*/ 0 w 12897826"/>
                <a:gd name="connsiteY6-54" fmla="*/ 3540859 h 3540859"/>
                <a:gd name="connsiteX7-55" fmla="*/ 0 w 12897826"/>
                <a:gd name="connsiteY7-56" fmla="*/ 815092 h 3540859"/>
                <a:gd name="connsiteX8-57" fmla="*/ 332529 w 12897826"/>
                <a:gd name="connsiteY8-58" fmla="*/ 644190 h 3540859"/>
                <a:gd name="connsiteX9-59" fmla="*/ 2612426 w 12897826"/>
                <a:gd name="connsiteY9-60" fmla="*/ 122 h 3540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897826" h="3540859">
                  <a:moveTo>
                    <a:pt x="2612426" y="122"/>
                  </a:moveTo>
                  <a:cubicBezTo>
                    <a:pt x="3933869" y="11696"/>
                    <a:pt x="5785818" y="1177555"/>
                    <a:pt x="7195999" y="1189129"/>
                  </a:cubicBezTo>
                  <a:cubicBezTo>
                    <a:pt x="8606182" y="1200705"/>
                    <a:pt x="10124623" y="90383"/>
                    <a:pt x="11073518" y="69569"/>
                  </a:cubicBezTo>
                  <a:cubicBezTo>
                    <a:pt x="11856113" y="52403"/>
                    <a:pt x="12290789" y="266822"/>
                    <a:pt x="12849508" y="505067"/>
                  </a:cubicBezTo>
                  <a:lnTo>
                    <a:pt x="12897826" y="526814"/>
                  </a:lnTo>
                  <a:lnTo>
                    <a:pt x="12897826" y="3540859"/>
                  </a:lnTo>
                  <a:lnTo>
                    <a:pt x="0" y="3540859"/>
                  </a:lnTo>
                  <a:lnTo>
                    <a:pt x="0" y="815092"/>
                  </a:lnTo>
                  <a:lnTo>
                    <a:pt x="332529" y="644190"/>
                  </a:lnTo>
                  <a:cubicBezTo>
                    <a:pt x="1002068" y="311191"/>
                    <a:pt x="1786524" y="-7113"/>
                    <a:pt x="2612426" y="122"/>
                  </a:cubicBezTo>
                  <a:close/>
                </a:path>
              </a:pathLst>
            </a:custGeom>
            <a:solidFill>
              <a:schemeClr val="accent3">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3" name="任意多边形: 形状 2"/>
            <p:cNvSpPr/>
            <p:nvPr/>
          </p:nvSpPr>
          <p:spPr>
            <a:xfrm>
              <a:off x="-366936" y="-2798668"/>
              <a:ext cx="12897826" cy="4833910"/>
            </a:xfrm>
            <a:custGeom>
              <a:avLst/>
              <a:gdLst>
                <a:gd name="connsiteX0" fmla="*/ 2482714 w 12897826"/>
                <a:gd name="connsiteY0" fmla="*/ 1278 h 4777119"/>
                <a:gd name="connsiteX1" fmla="*/ 2681874 w 12897826"/>
                <a:gd name="connsiteY1" fmla="*/ 2978 h 4777119"/>
                <a:gd name="connsiteX2" fmla="*/ 7485367 w 12897826"/>
                <a:gd name="connsiteY2" fmla="*/ 1750754 h 4777119"/>
                <a:gd name="connsiteX3" fmla="*/ 10784151 w 12897826"/>
                <a:gd name="connsiteY3" fmla="*/ 315494 h 4777119"/>
                <a:gd name="connsiteX4" fmla="*/ 12542780 w 12897826"/>
                <a:gd name="connsiteY4" fmla="*/ 672862 h 4777119"/>
                <a:gd name="connsiteX5" fmla="*/ 12897826 w 12897826"/>
                <a:gd name="connsiteY5" fmla="*/ 812018 h 4777119"/>
                <a:gd name="connsiteX6" fmla="*/ 12897826 w 12897826"/>
                <a:gd name="connsiteY6" fmla="*/ 4777119 h 4777119"/>
                <a:gd name="connsiteX7" fmla="*/ 0 w 12897826"/>
                <a:gd name="connsiteY7" fmla="*/ 4777119 h 4777119"/>
                <a:gd name="connsiteX8" fmla="*/ 0 w 12897826"/>
                <a:gd name="connsiteY8" fmla="*/ 1097382 h 4777119"/>
                <a:gd name="connsiteX9" fmla="*/ 21356 w 12897826"/>
                <a:gd name="connsiteY9" fmla="*/ 1084065 h 4777119"/>
                <a:gd name="connsiteX10" fmla="*/ 2482714 w 12897826"/>
                <a:gd name="connsiteY10" fmla="*/ 1278 h 4777119"/>
                <a:gd name="connsiteX0-1" fmla="*/ 2482714 w 12897826"/>
                <a:gd name="connsiteY0-2" fmla="*/ 1278 h 4777119"/>
                <a:gd name="connsiteX1-3" fmla="*/ 2681874 w 12897826"/>
                <a:gd name="connsiteY1-4" fmla="*/ 2978 h 4777119"/>
                <a:gd name="connsiteX2-5" fmla="*/ 7485367 w 12897826"/>
                <a:gd name="connsiteY2-6" fmla="*/ 1750754 h 4777119"/>
                <a:gd name="connsiteX3-7" fmla="*/ 10784151 w 12897826"/>
                <a:gd name="connsiteY3-8" fmla="*/ 315494 h 4777119"/>
                <a:gd name="connsiteX4-9" fmla="*/ 12897826 w 12897826"/>
                <a:gd name="connsiteY4-10" fmla="*/ 812018 h 4777119"/>
                <a:gd name="connsiteX5-11" fmla="*/ 12897826 w 12897826"/>
                <a:gd name="connsiteY5-12" fmla="*/ 4777119 h 4777119"/>
                <a:gd name="connsiteX6-13" fmla="*/ 0 w 12897826"/>
                <a:gd name="connsiteY6-14" fmla="*/ 4777119 h 4777119"/>
                <a:gd name="connsiteX7-15" fmla="*/ 0 w 12897826"/>
                <a:gd name="connsiteY7-16" fmla="*/ 1097382 h 4777119"/>
                <a:gd name="connsiteX8-17" fmla="*/ 21356 w 12897826"/>
                <a:gd name="connsiteY8-18" fmla="*/ 1084065 h 4777119"/>
                <a:gd name="connsiteX9-19" fmla="*/ 2482714 w 12897826"/>
                <a:gd name="connsiteY9-20" fmla="*/ 1278 h 4777119"/>
                <a:gd name="connsiteX0-21" fmla="*/ 2482714 w 12897826"/>
                <a:gd name="connsiteY0-22" fmla="*/ 1278 h 4777119"/>
                <a:gd name="connsiteX1-23" fmla="*/ 2681874 w 12897826"/>
                <a:gd name="connsiteY1-24" fmla="*/ 2978 h 4777119"/>
                <a:gd name="connsiteX2-25" fmla="*/ 7485367 w 12897826"/>
                <a:gd name="connsiteY2-26" fmla="*/ 1750754 h 4777119"/>
                <a:gd name="connsiteX3-27" fmla="*/ 10914780 w 12897826"/>
                <a:gd name="connsiteY3-28" fmla="*/ 881551 h 4777119"/>
                <a:gd name="connsiteX4-29" fmla="*/ 12897826 w 12897826"/>
                <a:gd name="connsiteY4-30" fmla="*/ 812018 h 4777119"/>
                <a:gd name="connsiteX5-31" fmla="*/ 12897826 w 12897826"/>
                <a:gd name="connsiteY5-32" fmla="*/ 4777119 h 4777119"/>
                <a:gd name="connsiteX6-33" fmla="*/ 0 w 12897826"/>
                <a:gd name="connsiteY6-34" fmla="*/ 4777119 h 4777119"/>
                <a:gd name="connsiteX7-35" fmla="*/ 0 w 12897826"/>
                <a:gd name="connsiteY7-36" fmla="*/ 1097382 h 4777119"/>
                <a:gd name="connsiteX8-37" fmla="*/ 21356 w 12897826"/>
                <a:gd name="connsiteY8-38" fmla="*/ 1084065 h 4777119"/>
                <a:gd name="connsiteX9-39" fmla="*/ 2482714 w 12897826"/>
                <a:gd name="connsiteY9-40" fmla="*/ 1278 h 4777119"/>
                <a:gd name="connsiteX0-41" fmla="*/ 2482714 w 12897826"/>
                <a:gd name="connsiteY0-42" fmla="*/ 1278 h 4777119"/>
                <a:gd name="connsiteX1-43" fmla="*/ 2681874 w 12897826"/>
                <a:gd name="connsiteY1-44" fmla="*/ 2978 h 4777119"/>
                <a:gd name="connsiteX2-45" fmla="*/ 7485367 w 12897826"/>
                <a:gd name="connsiteY2-46" fmla="*/ 1750754 h 4777119"/>
                <a:gd name="connsiteX3-47" fmla="*/ 10914780 w 12897826"/>
                <a:gd name="connsiteY3-48" fmla="*/ 881551 h 4777119"/>
                <a:gd name="connsiteX4-49" fmla="*/ 12897826 w 12897826"/>
                <a:gd name="connsiteY4-50" fmla="*/ 812018 h 4777119"/>
                <a:gd name="connsiteX5-51" fmla="*/ 12897826 w 12897826"/>
                <a:gd name="connsiteY5-52" fmla="*/ 4777119 h 4777119"/>
                <a:gd name="connsiteX6-53" fmla="*/ 0 w 12897826"/>
                <a:gd name="connsiteY6-54" fmla="*/ 4777119 h 4777119"/>
                <a:gd name="connsiteX7-55" fmla="*/ 0 w 12897826"/>
                <a:gd name="connsiteY7-56" fmla="*/ 1097382 h 4777119"/>
                <a:gd name="connsiteX8-57" fmla="*/ 21356 w 12897826"/>
                <a:gd name="connsiteY8-58" fmla="*/ 1084065 h 4777119"/>
                <a:gd name="connsiteX9-59" fmla="*/ 2482714 w 12897826"/>
                <a:gd name="connsiteY9-60" fmla="*/ 1278 h 4777119"/>
                <a:gd name="connsiteX0-61" fmla="*/ 2482714 w 12897826"/>
                <a:gd name="connsiteY0-62" fmla="*/ 1278 h 4777119"/>
                <a:gd name="connsiteX1-63" fmla="*/ 2681874 w 12897826"/>
                <a:gd name="connsiteY1-64" fmla="*/ 2978 h 4777119"/>
                <a:gd name="connsiteX2-65" fmla="*/ 7485367 w 12897826"/>
                <a:gd name="connsiteY2-66" fmla="*/ 1750754 h 4777119"/>
                <a:gd name="connsiteX3-67" fmla="*/ 10914780 w 12897826"/>
                <a:gd name="connsiteY3-68" fmla="*/ 881551 h 4777119"/>
                <a:gd name="connsiteX4-69" fmla="*/ 12883312 w 12897826"/>
                <a:gd name="connsiteY4-70" fmla="*/ 1290990 h 4777119"/>
                <a:gd name="connsiteX5-71" fmla="*/ 12897826 w 12897826"/>
                <a:gd name="connsiteY5-72" fmla="*/ 4777119 h 4777119"/>
                <a:gd name="connsiteX6-73" fmla="*/ 0 w 12897826"/>
                <a:gd name="connsiteY6-74" fmla="*/ 4777119 h 4777119"/>
                <a:gd name="connsiteX7-75" fmla="*/ 0 w 12897826"/>
                <a:gd name="connsiteY7-76" fmla="*/ 1097382 h 4777119"/>
                <a:gd name="connsiteX8-77" fmla="*/ 21356 w 12897826"/>
                <a:gd name="connsiteY8-78" fmla="*/ 1084065 h 4777119"/>
                <a:gd name="connsiteX9-79" fmla="*/ 2482714 w 12897826"/>
                <a:gd name="connsiteY9-80" fmla="*/ 1278 h 4777119"/>
                <a:gd name="connsiteX0-81" fmla="*/ 2482714 w 12897826"/>
                <a:gd name="connsiteY0-82" fmla="*/ 1278 h 4777119"/>
                <a:gd name="connsiteX1-83" fmla="*/ 2681874 w 12897826"/>
                <a:gd name="connsiteY1-84" fmla="*/ 2978 h 4777119"/>
                <a:gd name="connsiteX2-85" fmla="*/ 7485367 w 12897826"/>
                <a:gd name="connsiteY2-86" fmla="*/ 1750754 h 4777119"/>
                <a:gd name="connsiteX3-87" fmla="*/ 10987352 w 12897826"/>
                <a:gd name="connsiteY3-88" fmla="*/ 852522 h 4777119"/>
                <a:gd name="connsiteX4-89" fmla="*/ 12883312 w 12897826"/>
                <a:gd name="connsiteY4-90" fmla="*/ 1290990 h 4777119"/>
                <a:gd name="connsiteX5-91" fmla="*/ 12897826 w 12897826"/>
                <a:gd name="connsiteY5-92" fmla="*/ 4777119 h 4777119"/>
                <a:gd name="connsiteX6-93" fmla="*/ 0 w 12897826"/>
                <a:gd name="connsiteY6-94" fmla="*/ 4777119 h 4777119"/>
                <a:gd name="connsiteX7-95" fmla="*/ 0 w 12897826"/>
                <a:gd name="connsiteY7-96" fmla="*/ 1097382 h 4777119"/>
                <a:gd name="connsiteX8-97" fmla="*/ 21356 w 12897826"/>
                <a:gd name="connsiteY8-98" fmla="*/ 1084065 h 4777119"/>
                <a:gd name="connsiteX9-99" fmla="*/ 2482714 w 12897826"/>
                <a:gd name="connsiteY9-100" fmla="*/ 1278 h 4777119"/>
                <a:gd name="connsiteX0-101" fmla="*/ 2482714 w 12897826"/>
                <a:gd name="connsiteY0-102" fmla="*/ 1278 h 4777119"/>
                <a:gd name="connsiteX1-103" fmla="*/ 2681874 w 12897826"/>
                <a:gd name="connsiteY1-104" fmla="*/ 2978 h 4777119"/>
                <a:gd name="connsiteX2-105" fmla="*/ 7485367 w 12897826"/>
                <a:gd name="connsiteY2-106" fmla="*/ 1750754 h 4777119"/>
                <a:gd name="connsiteX3-107" fmla="*/ 11001866 w 12897826"/>
                <a:gd name="connsiteY3-108" fmla="*/ 881551 h 4777119"/>
                <a:gd name="connsiteX4-109" fmla="*/ 12883312 w 12897826"/>
                <a:gd name="connsiteY4-110" fmla="*/ 1290990 h 4777119"/>
                <a:gd name="connsiteX5-111" fmla="*/ 12897826 w 12897826"/>
                <a:gd name="connsiteY5-112" fmla="*/ 4777119 h 4777119"/>
                <a:gd name="connsiteX6-113" fmla="*/ 0 w 12897826"/>
                <a:gd name="connsiteY6-114" fmla="*/ 4777119 h 4777119"/>
                <a:gd name="connsiteX7-115" fmla="*/ 0 w 12897826"/>
                <a:gd name="connsiteY7-116" fmla="*/ 1097382 h 4777119"/>
                <a:gd name="connsiteX8-117" fmla="*/ 21356 w 12897826"/>
                <a:gd name="connsiteY8-118" fmla="*/ 1084065 h 4777119"/>
                <a:gd name="connsiteX9-119" fmla="*/ 2482714 w 12897826"/>
                <a:gd name="connsiteY9-120" fmla="*/ 1278 h 4777119"/>
                <a:gd name="connsiteX0-121" fmla="*/ 2482714 w 12897826"/>
                <a:gd name="connsiteY0-122" fmla="*/ 1278 h 4777119"/>
                <a:gd name="connsiteX1-123" fmla="*/ 2681874 w 12897826"/>
                <a:gd name="connsiteY1-124" fmla="*/ 2978 h 4777119"/>
                <a:gd name="connsiteX2-125" fmla="*/ 7485367 w 12897826"/>
                <a:gd name="connsiteY2-126" fmla="*/ 1750754 h 4777119"/>
                <a:gd name="connsiteX3-127" fmla="*/ 11001866 w 12897826"/>
                <a:gd name="connsiteY3-128" fmla="*/ 881551 h 4777119"/>
                <a:gd name="connsiteX4-129" fmla="*/ 12883312 w 12897826"/>
                <a:gd name="connsiteY4-130" fmla="*/ 1363562 h 4777119"/>
                <a:gd name="connsiteX5-131" fmla="*/ 12897826 w 12897826"/>
                <a:gd name="connsiteY5-132" fmla="*/ 4777119 h 4777119"/>
                <a:gd name="connsiteX6-133" fmla="*/ 0 w 12897826"/>
                <a:gd name="connsiteY6-134" fmla="*/ 4777119 h 4777119"/>
                <a:gd name="connsiteX7-135" fmla="*/ 0 w 12897826"/>
                <a:gd name="connsiteY7-136" fmla="*/ 1097382 h 4777119"/>
                <a:gd name="connsiteX8-137" fmla="*/ 21356 w 12897826"/>
                <a:gd name="connsiteY8-138" fmla="*/ 1084065 h 4777119"/>
                <a:gd name="connsiteX9-139" fmla="*/ 2482714 w 12897826"/>
                <a:gd name="connsiteY9-140" fmla="*/ 1278 h 4777119"/>
                <a:gd name="connsiteX0-141" fmla="*/ 2482714 w 12897826"/>
                <a:gd name="connsiteY0-142" fmla="*/ 1278 h 4777119"/>
                <a:gd name="connsiteX1-143" fmla="*/ 2681874 w 12897826"/>
                <a:gd name="connsiteY1-144" fmla="*/ 2978 h 4777119"/>
                <a:gd name="connsiteX2-145" fmla="*/ 7485367 w 12897826"/>
                <a:gd name="connsiteY2-146" fmla="*/ 1750754 h 4777119"/>
                <a:gd name="connsiteX3-147" fmla="*/ 11001866 w 12897826"/>
                <a:gd name="connsiteY3-148" fmla="*/ 881551 h 4777119"/>
                <a:gd name="connsiteX4-149" fmla="*/ 12883312 w 12897826"/>
                <a:gd name="connsiteY4-150" fmla="*/ 1363562 h 4777119"/>
                <a:gd name="connsiteX5-151" fmla="*/ 12897826 w 12897826"/>
                <a:gd name="connsiteY5-152" fmla="*/ 4777119 h 4777119"/>
                <a:gd name="connsiteX6-153" fmla="*/ 0 w 12897826"/>
                <a:gd name="connsiteY6-154" fmla="*/ 4777119 h 4777119"/>
                <a:gd name="connsiteX7-155" fmla="*/ 0 w 12897826"/>
                <a:gd name="connsiteY7-156" fmla="*/ 1097382 h 4777119"/>
                <a:gd name="connsiteX8-157" fmla="*/ 21356 w 12897826"/>
                <a:gd name="connsiteY8-158" fmla="*/ 1084065 h 4777119"/>
                <a:gd name="connsiteX9-159" fmla="*/ 2482714 w 12897826"/>
                <a:gd name="connsiteY9-160" fmla="*/ 1278 h 4777119"/>
                <a:gd name="connsiteX0-161" fmla="*/ 2482714 w 12897826"/>
                <a:gd name="connsiteY0-162" fmla="*/ 1278 h 4777119"/>
                <a:gd name="connsiteX1-163" fmla="*/ 2681874 w 12897826"/>
                <a:gd name="connsiteY1-164" fmla="*/ 2978 h 4777119"/>
                <a:gd name="connsiteX2-165" fmla="*/ 7485367 w 12897826"/>
                <a:gd name="connsiteY2-166" fmla="*/ 1750754 h 4777119"/>
                <a:gd name="connsiteX3-167" fmla="*/ 11001866 w 12897826"/>
                <a:gd name="connsiteY3-168" fmla="*/ 881551 h 4777119"/>
                <a:gd name="connsiteX4-169" fmla="*/ 12883312 w 12897826"/>
                <a:gd name="connsiteY4-170" fmla="*/ 1363562 h 4777119"/>
                <a:gd name="connsiteX5-171" fmla="*/ 12897826 w 12897826"/>
                <a:gd name="connsiteY5-172" fmla="*/ 4777119 h 4777119"/>
                <a:gd name="connsiteX6-173" fmla="*/ 0 w 12897826"/>
                <a:gd name="connsiteY6-174" fmla="*/ 4777119 h 4777119"/>
                <a:gd name="connsiteX7-175" fmla="*/ 0 w 12897826"/>
                <a:gd name="connsiteY7-176" fmla="*/ 1097382 h 4777119"/>
                <a:gd name="connsiteX8-177" fmla="*/ 21356 w 12897826"/>
                <a:gd name="connsiteY8-178" fmla="*/ 1084065 h 4777119"/>
                <a:gd name="connsiteX9-179" fmla="*/ 2482714 w 12897826"/>
                <a:gd name="connsiteY9-180" fmla="*/ 1278 h 4777119"/>
                <a:gd name="connsiteX0-181" fmla="*/ 2482714 w 12897826"/>
                <a:gd name="connsiteY0-182" fmla="*/ 1278 h 4777119"/>
                <a:gd name="connsiteX1-183" fmla="*/ 2681874 w 12897826"/>
                <a:gd name="connsiteY1-184" fmla="*/ 2978 h 4777119"/>
                <a:gd name="connsiteX2-185" fmla="*/ 7485367 w 12897826"/>
                <a:gd name="connsiteY2-186" fmla="*/ 1750754 h 4777119"/>
                <a:gd name="connsiteX3-187" fmla="*/ 10929295 w 12897826"/>
                <a:gd name="connsiteY3-188" fmla="*/ 852523 h 4777119"/>
                <a:gd name="connsiteX4-189" fmla="*/ 12883312 w 12897826"/>
                <a:gd name="connsiteY4-190" fmla="*/ 1363562 h 4777119"/>
                <a:gd name="connsiteX5-191" fmla="*/ 12897826 w 12897826"/>
                <a:gd name="connsiteY5-192" fmla="*/ 4777119 h 4777119"/>
                <a:gd name="connsiteX6-193" fmla="*/ 0 w 12897826"/>
                <a:gd name="connsiteY6-194" fmla="*/ 4777119 h 4777119"/>
                <a:gd name="connsiteX7-195" fmla="*/ 0 w 12897826"/>
                <a:gd name="connsiteY7-196" fmla="*/ 1097382 h 4777119"/>
                <a:gd name="connsiteX8-197" fmla="*/ 21356 w 12897826"/>
                <a:gd name="connsiteY8-198" fmla="*/ 1084065 h 4777119"/>
                <a:gd name="connsiteX9-199" fmla="*/ 2482714 w 12897826"/>
                <a:gd name="connsiteY9-200" fmla="*/ 1278 h 4777119"/>
                <a:gd name="connsiteX0-201" fmla="*/ 2482714 w 12897826"/>
                <a:gd name="connsiteY0-202" fmla="*/ 1278 h 4777119"/>
                <a:gd name="connsiteX1-203" fmla="*/ 2681874 w 12897826"/>
                <a:gd name="connsiteY1-204" fmla="*/ 2978 h 4777119"/>
                <a:gd name="connsiteX2-205" fmla="*/ 7485367 w 12897826"/>
                <a:gd name="connsiteY2-206" fmla="*/ 1750754 h 4777119"/>
                <a:gd name="connsiteX3-207" fmla="*/ 10914781 w 12897826"/>
                <a:gd name="connsiteY3-208" fmla="*/ 867038 h 4777119"/>
                <a:gd name="connsiteX4-209" fmla="*/ 12883312 w 12897826"/>
                <a:gd name="connsiteY4-210" fmla="*/ 1363562 h 4777119"/>
                <a:gd name="connsiteX5-211" fmla="*/ 12897826 w 12897826"/>
                <a:gd name="connsiteY5-212" fmla="*/ 4777119 h 4777119"/>
                <a:gd name="connsiteX6-213" fmla="*/ 0 w 12897826"/>
                <a:gd name="connsiteY6-214" fmla="*/ 4777119 h 4777119"/>
                <a:gd name="connsiteX7-215" fmla="*/ 0 w 12897826"/>
                <a:gd name="connsiteY7-216" fmla="*/ 1097382 h 4777119"/>
                <a:gd name="connsiteX8-217" fmla="*/ 21356 w 12897826"/>
                <a:gd name="connsiteY8-218" fmla="*/ 1084065 h 4777119"/>
                <a:gd name="connsiteX9-219" fmla="*/ 2482714 w 12897826"/>
                <a:gd name="connsiteY9-220" fmla="*/ 1278 h 4777119"/>
                <a:gd name="connsiteX0-221" fmla="*/ 2482714 w 12897826"/>
                <a:gd name="connsiteY0-222" fmla="*/ 0 h 4775841"/>
                <a:gd name="connsiteX1-223" fmla="*/ 7485367 w 12897826"/>
                <a:gd name="connsiteY1-224" fmla="*/ 1749476 h 4775841"/>
                <a:gd name="connsiteX2-225" fmla="*/ 10914781 w 12897826"/>
                <a:gd name="connsiteY2-226" fmla="*/ 865760 h 4775841"/>
                <a:gd name="connsiteX3-227" fmla="*/ 12883312 w 12897826"/>
                <a:gd name="connsiteY3-228" fmla="*/ 1362284 h 4775841"/>
                <a:gd name="connsiteX4-229" fmla="*/ 12897826 w 12897826"/>
                <a:gd name="connsiteY4-230" fmla="*/ 4775841 h 4775841"/>
                <a:gd name="connsiteX5-231" fmla="*/ 0 w 12897826"/>
                <a:gd name="connsiteY5-232" fmla="*/ 4775841 h 4775841"/>
                <a:gd name="connsiteX6-233" fmla="*/ 0 w 12897826"/>
                <a:gd name="connsiteY6-234" fmla="*/ 1096104 h 4775841"/>
                <a:gd name="connsiteX7-235" fmla="*/ 21356 w 12897826"/>
                <a:gd name="connsiteY7-236" fmla="*/ 1082787 h 4775841"/>
                <a:gd name="connsiteX8-237" fmla="*/ 2482714 w 12897826"/>
                <a:gd name="connsiteY8-238" fmla="*/ 0 h 4775841"/>
                <a:gd name="connsiteX0-239" fmla="*/ 2685914 w 12897826"/>
                <a:gd name="connsiteY0-240" fmla="*/ 0 h 4862927"/>
                <a:gd name="connsiteX1-241" fmla="*/ 7485367 w 12897826"/>
                <a:gd name="connsiteY1-242" fmla="*/ 1836562 h 4862927"/>
                <a:gd name="connsiteX2-243" fmla="*/ 10914781 w 12897826"/>
                <a:gd name="connsiteY2-244" fmla="*/ 952846 h 4862927"/>
                <a:gd name="connsiteX3-245" fmla="*/ 12883312 w 12897826"/>
                <a:gd name="connsiteY3-246" fmla="*/ 1449370 h 4862927"/>
                <a:gd name="connsiteX4-247" fmla="*/ 12897826 w 12897826"/>
                <a:gd name="connsiteY4-248" fmla="*/ 4862927 h 4862927"/>
                <a:gd name="connsiteX5-249" fmla="*/ 0 w 12897826"/>
                <a:gd name="connsiteY5-250" fmla="*/ 4862927 h 4862927"/>
                <a:gd name="connsiteX6-251" fmla="*/ 0 w 12897826"/>
                <a:gd name="connsiteY6-252" fmla="*/ 1183190 h 4862927"/>
                <a:gd name="connsiteX7-253" fmla="*/ 21356 w 12897826"/>
                <a:gd name="connsiteY7-254" fmla="*/ 1169873 h 4862927"/>
                <a:gd name="connsiteX8-255" fmla="*/ 2685914 w 12897826"/>
                <a:gd name="connsiteY8-256" fmla="*/ 0 h 4862927"/>
                <a:gd name="connsiteX0-257" fmla="*/ 2627857 w 12897826"/>
                <a:gd name="connsiteY0-258" fmla="*/ 0 h 4862927"/>
                <a:gd name="connsiteX1-259" fmla="*/ 7485367 w 12897826"/>
                <a:gd name="connsiteY1-260" fmla="*/ 1836562 h 4862927"/>
                <a:gd name="connsiteX2-261" fmla="*/ 10914781 w 12897826"/>
                <a:gd name="connsiteY2-262" fmla="*/ 952846 h 4862927"/>
                <a:gd name="connsiteX3-263" fmla="*/ 12883312 w 12897826"/>
                <a:gd name="connsiteY3-264" fmla="*/ 1449370 h 4862927"/>
                <a:gd name="connsiteX4-265" fmla="*/ 12897826 w 12897826"/>
                <a:gd name="connsiteY4-266" fmla="*/ 4862927 h 4862927"/>
                <a:gd name="connsiteX5-267" fmla="*/ 0 w 12897826"/>
                <a:gd name="connsiteY5-268" fmla="*/ 4862927 h 4862927"/>
                <a:gd name="connsiteX6-269" fmla="*/ 0 w 12897826"/>
                <a:gd name="connsiteY6-270" fmla="*/ 1183190 h 4862927"/>
                <a:gd name="connsiteX7-271" fmla="*/ 21356 w 12897826"/>
                <a:gd name="connsiteY7-272" fmla="*/ 1169873 h 4862927"/>
                <a:gd name="connsiteX8-273" fmla="*/ 2627857 w 12897826"/>
                <a:gd name="connsiteY8-274" fmla="*/ 0 h 4862927"/>
                <a:gd name="connsiteX0-275" fmla="*/ 2627857 w 12897826"/>
                <a:gd name="connsiteY0-276" fmla="*/ 0 h 4862927"/>
                <a:gd name="connsiteX1-277" fmla="*/ 7485367 w 12897826"/>
                <a:gd name="connsiteY1-278" fmla="*/ 1836562 h 4862927"/>
                <a:gd name="connsiteX2-279" fmla="*/ 10914781 w 12897826"/>
                <a:gd name="connsiteY2-280" fmla="*/ 952846 h 4862927"/>
                <a:gd name="connsiteX3-281" fmla="*/ 12883312 w 12897826"/>
                <a:gd name="connsiteY3-282" fmla="*/ 1449370 h 4862927"/>
                <a:gd name="connsiteX4-283" fmla="*/ 12897826 w 12897826"/>
                <a:gd name="connsiteY4-284" fmla="*/ 4862927 h 4862927"/>
                <a:gd name="connsiteX5-285" fmla="*/ 0 w 12897826"/>
                <a:gd name="connsiteY5-286" fmla="*/ 4862927 h 4862927"/>
                <a:gd name="connsiteX6-287" fmla="*/ 0 w 12897826"/>
                <a:gd name="connsiteY6-288" fmla="*/ 1183190 h 4862927"/>
                <a:gd name="connsiteX7-289" fmla="*/ 6842 w 12897826"/>
                <a:gd name="connsiteY7-290" fmla="*/ 1082788 h 4862927"/>
                <a:gd name="connsiteX8-291" fmla="*/ 2627857 w 12897826"/>
                <a:gd name="connsiteY8-292" fmla="*/ 0 h 4862927"/>
                <a:gd name="connsiteX0-293" fmla="*/ 2642371 w 12897826"/>
                <a:gd name="connsiteY0-294" fmla="*/ 0 h 4848412"/>
                <a:gd name="connsiteX1-295" fmla="*/ 7485367 w 12897826"/>
                <a:gd name="connsiteY1-296" fmla="*/ 1822047 h 4848412"/>
                <a:gd name="connsiteX2-297" fmla="*/ 10914781 w 12897826"/>
                <a:gd name="connsiteY2-298" fmla="*/ 938331 h 4848412"/>
                <a:gd name="connsiteX3-299" fmla="*/ 12883312 w 12897826"/>
                <a:gd name="connsiteY3-300" fmla="*/ 1434855 h 4848412"/>
                <a:gd name="connsiteX4-301" fmla="*/ 12897826 w 12897826"/>
                <a:gd name="connsiteY4-302" fmla="*/ 4848412 h 4848412"/>
                <a:gd name="connsiteX5-303" fmla="*/ 0 w 12897826"/>
                <a:gd name="connsiteY5-304" fmla="*/ 4848412 h 4848412"/>
                <a:gd name="connsiteX6-305" fmla="*/ 0 w 12897826"/>
                <a:gd name="connsiteY6-306" fmla="*/ 1168675 h 4848412"/>
                <a:gd name="connsiteX7-307" fmla="*/ 6842 w 12897826"/>
                <a:gd name="connsiteY7-308" fmla="*/ 1068273 h 4848412"/>
                <a:gd name="connsiteX8-309" fmla="*/ 2642371 w 12897826"/>
                <a:gd name="connsiteY8-310" fmla="*/ 0 h 4848412"/>
                <a:gd name="connsiteX0-311" fmla="*/ 2642371 w 12897826"/>
                <a:gd name="connsiteY0-312" fmla="*/ 8714 h 4857126"/>
                <a:gd name="connsiteX1-313" fmla="*/ 7485367 w 12897826"/>
                <a:gd name="connsiteY1-314" fmla="*/ 1830761 h 4857126"/>
                <a:gd name="connsiteX2-315" fmla="*/ 10914781 w 12897826"/>
                <a:gd name="connsiteY2-316" fmla="*/ 947045 h 4857126"/>
                <a:gd name="connsiteX3-317" fmla="*/ 12883312 w 12897826"/>
                <a:gd name="connsiteY3-318" fmla="*/ 1443569 h 4857126"/>
                <a:gd name="connsiteX4-319" fmla="*/ 12897826 w 12897826"/>
                <a:gd name="connsiteY4-320" fmla="*/ 4857126 h 4857126"/>
                <a:gd name="connsiteX5-321" fmla="*/ 0 w 12897826"/>
                <a:gd name="connsiteY5-322" fmla="*/ 4857126 h 4857126"/>
                <a:gd name="connsiteX6-323" fmla="*/ 0 w 12897826"/>
                <a:gd name="connsiteY6-324" fmla="*/ 1177389 h 4857126"/>
                <a:gd name="connsiteX7-325" fmla="*/ 6842 w 12897826"/>
                <a:gd name="connsiteY7-326" fmla="*/ 1076987 h 4857126"/>
                <a:gd name="connsiteX8-327" fmla="*/ 2642371 w 12897826"/>
                <a:gd name="connsiteY8-328" fmla="*/ 8714 h 4857126"/>
                <a:gd name="connsiteX0-329" fmla="*/ 2642371 w 12897826"/>
                <a:gd name="connsiteY0-330" fmla="*/ 12 h 4848424"/>
                <a:gd name="connsiteX1-331" fmla="*/ 7485367 w 12897826"/>
                <a:gd name="connsiteY1-332" fmla="*/ 1822059 h 4848424"/>
                <a:gd name="connsiteX2-333" fmla="*/ 10914781 w 12897826"/>
                <a:gd name="connsiteY2-334" fmla="*/ 938343 h 4848424"/>
                <a:gd name="connsiteX3-335" fmla="*/ 12883312 w 12897826"/>
                <a:gd name="connsiteY3-336" fmla="*/ 1434867 h 4848424"/>
                <a:gd name="connsiteX4-337" fmla="*/ 12897826 w 12897826"/>
                <a:gd name="connsiteY4-338" fmla="*/ 4848424 h 4848424"/>
                <a:gd name="connsiteX5-339" fmla="*/ 0 w 12897826"/>
                <a:gd name="connsiteY5-340" fmla="*/ 4848424 h 4848424"/>
                <a:gd name="connsiteX6-341" fmla="*/ 0 w 12897826"/>
                <a:gd name="connsiteY6-342" fmla="*/ 1168687 h 4848424"/>
                <a:gd name="connsiteX7-343" fmla="*/ 6842 w 12897826"/>
                <a:gd name="connsiteY7-344" fmla="*/ 1068285 h 4848424"/>
                <a:gd name="connsiteX8-345" fmla="*/ 2642371 w 12897826"/>
                <a:gd name="connsiteY8-346" fmla="*/ 12 h 4848424"/>
                <a:gd name="connsiteX0-347" fmla="*/ 2598828 w 12897826"/>
                <a:gd name="connsiteY0-348" fmla="*/ 12 h 4833910"/>
                <a:gd name="connsiteX1-349" fmla="*/ 7485367 w 12897826"/>
                <a:gd name="connsiteY1-350" fmla="*/ 1807545 h 4833910"/>
                <a:gd name="connsiteX2-351" fmla="*/ 10914781 w 12897826"/>
                <a:gd name="connsiteY2-352" fmla="*/ 923829 h 4833910"/>
                <a:gd name="connsiteX3-353" fmla="*/ 12883312 w 12897826"/>
                <a:gd name="connsiteY3-354" fmla="*/ 1420353 h 4833910"/>
                <a:gd name="connsiteX4-355" fmla="*/ 12897826 w 12897826"/>
                <a:gd name="connsiteY4-356" fmla="*/ 4833910 h 4833910"/>
                <a:gd name="connsiteX5-357" fmla="*/ 0 w 12897826"/>
                <a:gd name="connsiteY5-358" fmla="*/ 4833910 h 4833910"/>
                <a:gd name="connsiteX6-359" fmla="*/ 0 w 12897826"/>
                <a:gd name="connsiteY6-360" fmla="*/ 1154173 h 4833910"/>
                <a:gd name="connsiteX7-361" fmla="*/ 6842 w 12897826"/>
                <a:gd name="connsiteY7-362" fmla="*/ 1053771 h 4833910"/>
                <a:gd name="connsiteX8-363" fmla="*/ 2598828 w 12897826"/>
                <a:gd name="connsiteY8-364" fmla="*/ 12 h 48339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2897826" h="4833910">
                  <a:moveTo>
                    <a:pt x="2598828" y="12"/>
                  </a:moveTo>
                  <a:cubicBezTo>
                    <a:pt x="3799287" y="-4987"/>
                    <a:pt x="6099375" y="1653576"/>
                    <a:pt x="7485367" y="1807545"/>
                  </a:cubicBezTo>
                  <a:cubicBezTo>
                    <a:pt x="8871359" y="1961514"/>
                    <a:pt x="10015123" y="988361"/>
                    <a:pt x="10914781" y="923829"/>
                  </a:cubicBezTo>
                  <a:cubicBezTo>
                    <a:pt x="11814439" y="859297"/>
                    <a:pt x="12371376" y="1199264"/>
                    <a:pt x="12883312" y="1420353"/>
                  </a:cubicBezTo>
                  <a:lnTo>
                    <a:pt x="12897826" y="4833910"/>
                  </a:lnTo>
                  <a:lnTo>
                    <a:pt x="0" y="4833910"/>
                  </a:lnTo>
                  <a:lnTo>
                    <a:pt x="0" y="1154173"/>
                  </a:lnTo>
                  <a:lnTo>
                    <a:pt x="6842" y="1053771"/>
                  </a:lnTo>
                  <a:cubicBezTo>
                    <a:pt x="447237" y="858992"/>
                    <a:pt x="1398369" y="5011"/>
                    <a:pt x="2598828" y="12"/>
                  </a:cubicBezTo>
                  <a:close/>
                </a:path>
              </a:pathLst>
            </a:custGeom>
            <a:noFill/>
            <a:ln w="19050">
              <a:solidFill>
                <a:schemeClr val="accent3">
                  <a:alpha val="3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grpSp>
      <p:sp>
        <p:nvSpPr>
          <p:cNvPr id="12" name="文本框 11"/>
          <p:cNvSpPr txBox="1">
            <a:spLocks noChangeArrowheads="1"/>
          </p:cNvSpPr>
          <p:nvPr/>
        </p:nvSpPr>
        <p:spPr bwMode="auto">
          <a:xfrm>
            <a:off x="218906" y="4689257"/>
            <a:ext cx="761485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4800" b="1" dirty="0">
                <a:solidFill>
                  <a:schemeClr val="bg1"/>
                </a:solidFill>
                <a:latin typeface="方正小标宋简体" panose="03000509000000000000" pitchFamily="65" charset="-122"/>
                <a:ea typeface="方正小标宋简体" panose="03000509000000000000" pitchFamily="65" charset="-122"/>
              </a:rPr>
              <a:t>是爱还是束缚？</a:t>
            </a:r>
            <a:endParaRPr lang="en-US" altLang="zh-CN" sz="4800" b="1" dirty="0">
              <a:solidFill>
                <a:schemeClr val="bg1"/>
              </a:solidFill>
              <a:latin typeface="方正小标宋简体" panose="03000509000000000000" pitchFamily="65" charset="-122"/>
              <a:ea typeface="方正小标宋简体" panose="03000509000000000000" pitchFamily="65" charset="-122"/>
            </a:endParaRPr>
          </a:p>
          <a:p>
            <a:pPr algn="ctr">
              <a:spcBef>
                <a:spcPct val="50000"/>
              </a:spcBef>
            </a:pPr>
            <a:r>
              <a:rPr lang="zh-CN" altLang="en-US" sz="4800" b="1" dirty="0">
                <a:solidFill>
                  <a:schemeClr val="bg1"/>
                </a:solidFill>
                <a:latin typeface="方正小标宋简体" panose="03000509000000000000" pitchFamily="65" charset="-122"/>
                <a:ea typeface="方正小标宋简体" panose="03000509000000000000" pitchFamily="65" charset="-122"/>
              </a:rPr>
              <a:t>父母是你的“圈外人</a:t>
            </a:r>
            <a:r>
              <a:rPr lang="en-US" altLang="zh-CN" sz="4800" b="1" dirty="0">
                <a:solidFill>
                  <a:schemeClr val="bg1"/>
                </a:solidFill>
                <a:latin typeface="方正小标宋简体" panose="03000509000000000000" pitchFamily="65" charset="-122"/>
                <a:ea typeface="方正小标宋简体" panose="03000509000000000000" pitchFamily="65" charset="-122"/>
              </a:rPr>
              <a:t>”</a:t>
            </a:r>
            <a:r>
              <a:rPr lang="zh-CN" altLang="en-US" sz="4800" b="1" dirty="0">
                <a:solidFill>
                  <a:schemeClr val="bg1"/>
                </a:solidFill>
                <a:latin typeface="方正小标宋简体" panose="03000509000000000000" pitchFamily="65" charset="-122"/>
                <a:ea typeface="方正小标宋简体" panose="03000509000000000000" pitchFamily="65" charset="-122"/>
              </a:rPr>
              <a:t>吗？</a:t>
            </a:r>
            <a:endParaRPr lang="en-US" altLang="zh-CN" sz="4800" b="1" dirty="0">
              <a:solidFill>
                <a:schemeClr val="bg1"/>
              </a:solidFill>
              <a:latin typeface="方正小标宋简体" panose="03000509000000000000" pitchFamily="65" charset="-122"/>
              <a:ea typeface="方正小标宋简体" panose="03000509000000000000" pitchFamily="65" charset="-122"/>
              <a:cs typeface="米开飘逸行楷" panose="02000000000000000000" charset="-122"/>
            </a:endParaRPr>
          </a:p>
        </p:txBody>
      </p:sp>
      <p:sp>
        <p:nvSpPr>
          <p:cNvPr id="13" name="文本框 12"/>
          <p:cNvSpPr txBox="1"/>
          <p:nvPr/>
        </p:nvSpPr>
        <p:spPr>
          <a:xfrm>
            <a:off x="377932" y="5509655"/>
            <a:ext cx="6809822" cy="149098"/>
          </a:xfrm>
          <a:prstGeom prst="roundRect">
            <a:avLst>
              <a:gd name="adj" fmla="val 50000"/>
            </a:avLst>
          </a:prstGeom>
          <a:solidFill>
            <a:schemeClr val="bg1">
              <a:alpha val="85000"/>
            </a:schemeClr>
          </a:solidFill>
          <a:ln>
            <a:noFill/>
          </a:ln>
        </p:spPr>
        <p:txBody>
          <a:bodyPr wrap="square" rtlCol="0" anchor="ctr">
            <a:noAutofit/>
          </a:bodyPr>
          <a:lstStyle/>
          <a:p>
            <a:pPr algn="dist"/>
            <a:r>
              <a:rPr lang="en-US" altLang="zh-CN" sz="1100" dirty="0">
                <a:solidFill>
                  <a:schemeClr val="accent3"/>
                </a:solidFill>
              </a:rPr>
              <a:t>STAY HUNGRY, STAY FOOLISH. JUDGE NOT ACCORDING TO THE APPEARANCE. </a:t>
            </a:r>
            <a:endParaRPr lang="zh-CN" altLang="en-US" sz="1100" dirty="0">
              <a:solidFill>
                <a:schemeClr val="accent3"/>
              </a:solidFill>
            </a:endParaRPr>
          </a:p>
        </p:txBody>
      </p:sp>
      <p:sp>
        <p:nvSpPr>
          <p:cNvPr id="14" name="Rectangle 5"/>
          <p:cNvSpPr>
            <a:spLocks noChangeArrowheads="1"/>
          </p:cNvSpPr>
          <p:nvPr/>
        </p:nvSpPr>
        <p:spPr bwMode="auto">
          <a:xfrm>
            <a:off x="8284614" y="6199641"/>
            <a:ext cx="3130169" cy="641329"/>
          </a:xfrm>
          <a:prstGeom prst="rect">
            <a:avLst/>
          </a:prstGeom>
          <a:noFill/>
          <a:ln>
            <a:noFill/>
          </a:ln>
          <a:effectLst/>
        </p:spPr>
        <p:txBody>
          <a:bodyPr wrap="square">
            <a:spAutoFit/>
          </a:bodyPr>
          <a:lstStyle/>
          <a:p>
            <a:pPr algn="r">
              <a:lnSpc>
                <a:spcPct val="125000"/>
              </a:lnSpc>
            </a:pPr>
            <a:r>
              <a:rPr kumimoji="1" lang="zh-CN" altLang="en-US" sz="1400" dirty="0">
                <a:solidFill>
                  <a:schemeClr val="bg1"/>
                </a:solidFill>
                <a:latin typeface="+mn-ea"/>
              </a:rPr>
              <a:t>孟尚儒  傅航  贺林豪</a:t>
            </a:r>
            <a:endParaRPr kumimoji="1" lang="en-US" altLang="zh-CN" sz="1400" dirty="0">
              <a:solidFill>
                <a:schemeClr val="bg1"/>
              </a:solidFill>
              <a:latin typeface="+mn-ea"/>
            </a:endParaRPr>
          </a:p>
          <a:p>
            <a:pPr algn="r">
              <a:lnSpc>
                <a:spcPct val="125000"/>
              </a:lnSpc>
            </a:pPr>
            <a:endParaRPr kumimoji="1" lang="zh-CN" altLang="en-US" sz="1600" b="1" dirty="0">
              <a:solidFill>
                <a:schemeClr val="bg1"/>
              </a:solidFill>
              <a:latin typeface="+mn-ea"/>
            </a:endParaRPr>
          </a:p>
        </p:txBody>
      </p:sp>
      <p:pic>
        <p:nvPicPr>
          <p:cNvPr id="24" name="图片 23"/>
          <p:cNvPicPr>
            <a:picLocks noChangeAspect="1"/>
          </p:cNvPicPr>
          <p:nvPr/>
        </p:nvPicPr>
        <p:blipFill>
          <a:blip r:embed="rId4"/>
          <a:stretch>
            <a:fillRect/>
          </a:stretch>
        </p:blipFill>
        <p:spPr>
          <a:xfrm>
            <a:off x="9740630" y="207685"/>
            <a:ext cx="2105498" cy="6186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9123665" y="811563"/>
            <a:ext cx="6136669" cy="5646264"/>
          </a:xfrm>
          <a:prstGeom prst="ellipse">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28" name="矩形 27"/>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文本框 28"/>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文本框 29"/>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1" name="文本框 30"/>
          <p:cNvSpPr txBox="1">
            <a:spLocks noChangeArrowheads="1"/>
          </p:cNvSpPr>
          <p:nvPr/>
        </p:nvSpPr>
        <p:spPr bwMode="auto">
          <a:xfrm>
            <a:off x="711177" y="400173"/>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mn-ea"/>
                <a:sym typeface="+mn-ea"/>
              </a:rPr>
              <a:t>解决方案参考：</a:t>
            </a:r>
            <a:r>
              <a:rPr lang="zh-CN" altLang="en-US" sz="2400" b="1" dirty="0">
                <a:latin typeface="+mn-ea"/>
              </a:rPr>
              <a:t>学生层面</a:t>
            </a:r>
          </a:p>
        </p:txBody>
      </p:sp>
      <p:sp>
        <p:nvSpPr>
          <p:cNvPr id="32" name="矩形: 圆角 31"/>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
        <p:nvSpPr>
          <p:cNvPr id="34" name="文本框 33"/>
          <p:cNvSpPr txBox="1"/>
          <p:nvPr/>
        </p:nvSpPr>
        <p:spPr>
          <a:xfrm>
            <a:off x="685800" y="1230630"/>
            <a:ext cx="10769600" cy="2143125"/>
          </a:xfrm>
          <a:prstGeom prst="rect">
            <a:avLst/>
          </a:prstGeom>
          <a:noFill/>
        </p:spPr>
        <p:txBody>
          <a:bodyPr wrap="square">
            <a:spAutoFit/>
          </a:bodyPr>
          <a:lstStyle/>
          <a:p>
            <a:pPr indent="0" fontAlgn="auto">
              <a:lnSpc>
                <a:spcPts val="4000"/>
              </a:lnSpc>
            </a:pPr>
            <a:r>
              <a:rPr lang="en-US" altLang="zh-CN" sz="2400" b="1" kern="100" dirty="0">
                <a:effectLst/>
                <a:latin typeface="幼圆" panose="02010509060101010101" pitchFamily="49" charset="-122"/>
                <a:ea typeface="幼圆" panose="02010509060101010101" pitchFamily="49" charset="-122"/>
                <a:cs typeface="Times New Roman" panose="02020603050405020304" pitchFamily="18" charset="0"/>
              </a:rPr>
              <a:t>1</a:t>
            </a:r>
            <a:r>
              <a:rPr lang="zh-CN" altLang="en-US" sz="2400" b="1" kern="100" dirty="0">
                <a:effectLst/>
                <a:latin typeface="幼圆" panose="02010509060101010101" pitchFamily="49" charset="-122"/>
                <a:ea typeface="幼圆" panose="02010509060101010101" pitchFamily="49" charset="-122"/>
                <a:cs typeface="Times New Roman" panose="02020603050405020304" pitchFamily="18" charset="0"/>
              </a:rPr>
              <a:t>、积极反思，警惕“伪独立”状态</a:t>
            </a:r>
            <a:endParaRPr lang="zh-CN" altLang="en-US" sz="2400" kern="100" dirty="0">
              <a:effectLst/>
              <a:latin typeface="幼圆" panose="02010509060101010101" pitchFamily="49" charset="-122"/>
              <a:ea typeface="幼圆" panose="02010509060101010101" pitchFamily="49" charset="-122"/>
              <a:cs typeface="Times New Roman" panose="02020603050405020304" pitchFamily="18" charset="0"/>
            </a:endParaRPr>
          </a:p>
          <a:p>
            <a:pPr indent="457200">
              <a:lnSpc>
                <a:spcPts val="4000"/>
              </a:lnSpc>
            </a:pPr>
            <a:r>
              <a:rPr lang="zh-CN" altLang="en-US" sz="2400" dirty="0">
                <a:latin typeface="幼圆" panose="02010509060101010101" pitchFamily="49" charset="-122"/>
                <a:ea typeface="幼圆" panose="02010509060101010101" pitchFamily="49" charset="-122"/>
              </a:rPr>
              <a:t>如果所认为的独立是与上一代完全的割裂，对抗和排斥与父辈或老师等上一代人的交流，这很可能是陷入了“伪独立”的状态，需要及时反思以构建正确的独立观念。</a:t>
            </a:r>
          </a:p>
        </p:txBody>
      </p:sp>
      <p:sp>
        <p:nvSpPr>
          <p:cNvPr id="35" name="文本框 34"/>
          <p:cNvSpPr txBox="1"/>
          <p:nvPr/>
        </p:nvSpPr>
        <p:spPr>
          <a:xfrm>
            <a:off x="544195" y="3645535"/>
            <a:ext cx="10911205" cy="2143125"/>
          </a:xfrm>
          <a:prstGeom prst="rect">
            <a:avLst/>
          </a:prstGeom>
          <a:noFill/>
        </p:spPr>
        <p:txBody>
          <a:bodyPr wrap="square">
            <a:spAutoFit/>
          </a:bodyPr>
          <a:lstStyle/>
          <a:p>
            <a:pPr indent="0" fontAlgn="auto">
              <a:lnSpc>
                <a:spcPts val="4000"/>
              </a:lnSpc>
            </a:pPr>
            <a:r>
              <a:rPr lang="en-US" altLang="zh-CN" sz="2400" b="1" kern="100" dirty="0">
                <a:effectLst/>
                <a:latin typeface="幼圆" panose="02010509060101010101" pitchFamily="49" charset="-122"/>
                <a:ea typeface="幼圆" panose="02010509060101010101" pitchFamily="49" charset="-122"/>
                <a:cs typeface="Times New Roman" panose="02020603050405020304" pitchFamily="18" charset="0"/>
              </a:rPr>
              <a:t>2</a:t>
            </a:r>
            <a:r>
              <a:rPr lang="zh-CN" altLang="en-US" sz="2400" b="1" kern="100" dirty="0">
                <a:effectLst/>
                <a:latin typeface="幼圆" panose="02010509060101010101" pitchFamily="49" charset="-122"/>
                <a:ea typeface="幼圆" panose="02010509060101010101" pitchFamily="49" charset="-122"/>
                <a:cs typeface="Times New Roman" panose="02020603050405020304" pitchFamily="18" charset="0"/>
              </a:rPr>
              <a:t>、主动联系，试着修复与父母的过去</a:t>
            </a:r>
            <a:endParaRPr lang="zh-CN" altLang="en-US" sz="2400" kern="100" dirty="0">
              <a:effectLst/>
              <a:latin typeface="幼圆" panose="02010509060101010101" pitchFamily="49" charset="-122"/>
              <a:ea typeface="幼圆" panose="02010509060101010101" pitchFamily="49" charset="-122"/>
              <a:cs typeface="Times New Roman" panose="02020603050405020304" pitchFamily="18" charset="0"/>
            </a:endParaRPr>
          </a:p>
          <a:p>
            <a:pPr indent="457200">
              <a:lnSpc>
                <a:spcPts val="4000"/>
              </a:lnSpc>
            </a:pPr>
            <a:r>
              <a:rPr lang="zh-CN" altLang="en-US" sz="2400" dirty="0">
                <a:latin typeface="幼圆" panose="02010509060101010101" pitchFamily="49" charset="-122"/>
                <a:ea typeface="幼圆" panose="02010509060101010101" pitchFamily="49" charset="-122"/>
              </a:rPr>
              <a:t>父母从来都不知道，自己过去的行为曾经对孩子造成过什么样的伤害，或者不明确造成伤害的原因。因此，沟通的问题解决的前提，主动联系，积极沟通是与父母代际冲突化解的重要一环。</a:t>
            </a:r>
          </a:p>
        </p:txBody>
      </p:sp>
    </p:spTree>
  </p:cSld>
  <p:clrMapOvr>
    <a:masterClrMapping/>
  </p:clrMapOvr>
  <p:transition spd="med" advClick="0" advTm="0">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9123665" y="811563"/>
            <a:ext cx="6136669" cy="5646264"/>
          </a:xfrm>
          <a:prstGeom prst="ellipse">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28" name="矩形 27"/>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文本框 28"/>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文本框 29"/>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1" name="文本框 30"/>
          <p:cNvSpPr txBox="1">
            <a:spLocks noChangeArrowheads="1"/>
          </p:cNvSpPr>
          <p:nvPr/>
        </p:nvSpPr>
        <p:spPr bwMode="auto">
          <a:xfrm>
            <a:off x="711177" y="400173"/>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mn-ea"/>
                <a:sym typeface="+mn-ea"/>
              </a:rPr>
              <a:t>解决方案参考：</a:t>
            </a:r>
            <a:r>
              <a:rPr lang="zh-CN" altLang="en-US" sz="2400" b="1" dirty="0">
                <a:latin typeface="+mn-ea"/>
              </a:rPr>
              <a:t>学生层面</a:t>
            </a:r>
          </a:p>
        </p:txBody>
      </p:sp>
      <p:sp>
        <p:nvSpPr>
          <p:cNvPr id="32" name="矩形: 圆角 31"/>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
        <p:nvSpPr>
          <p:cNvPr id="34" name="文本框 33"/>
          <p:cNvSpPr txBox="1"/>
          <p:nvPr/>
        </p:nvSpPr>
        <p:spPr>
          <a:xfrm>
            <a:off x="594360" y="1278890"/>
            <a:ext cx="10769600" cy="2143125"/>
          </a:xfrm>
          <a:prstGeom prst="rect">
            <a:avLst/>
          </a:prstGeom>
          <a:noFill/>
        </p:spPr>
        <p:txBody>
          <a:bodyPr wrap="square">
            <a:spAutoFit/>
          </a:bodyPr>
          <a:lstStyle/>
          <a:p>
            <a:pPr indent="0" fontAlgn="auto">
              <a:lnSpc>
                <a:spcPts val="4000"/>
              </a:lnSpc>
            </a:pPr>
            <a:r>
              <a:rPr lang="en-US" altLang="zh-CN" sz="2400" b="1" kern="100" dirty="0">
                <a:effectLst/>
                <a:latin typeface="幼圆" panose="02010509060101010101" pitchFamily="49" charset="-122"/>
                <a:ea typeface="幼圆" panose="02010509060101010101" pitchFamily="49" charset="-122"/>
                <a:cs typeface="Times New Roman" panose="02020603050405020304" pitchFamily="18" charset="0"/>
              </a:rPr>
              <a:t>3</a:t>
            </a:r>
            <a:r>
              <a:rPr lang="zh-CN" altLang="en-US" sz="2400" b="1" kern="100" dirty="0">
                <a:effectLst/>
                <a:latin typeface="幼圆" panose="02010509060101010101" pitchFamily="49" charset="-122"/>
                <a:ea typeface="幼圆" panose="02010509060101010101" pitchFamily="49" charset="-122"/>
                <a:cs typeface="Times New Roman" panose="02020603050405020304" pitchFamily="18" charset="0"/>
              </a:rPr>
              <a:t>、抛弃偏见，进行“有能力”预设</a:t>
            </a:r>
          </a:p>
          <a:p>
            <a:pPr indent="457200">
              <a:lnSpc>
                <a:spcPts val="4000"/>
              </a:lnSpc>
            </a:pPr>
            <a:r>
              <a:rPr lang="zh-CN" altLang="en-US" sz="2400" dirty="0">
                <a:latin typeface="幼圆" panose="02010509060101010101" pitchFamily="49" charset="-122"/>
                <a:ea typeface="幼圆" panose="02010509060101010101" pitchFamily="49" charset="-122"/>
              </a:rPr>
              <a:t>在与上一代人的交流中，用实际行动去示范一种信任、开放的态度，进行“有能力”预设，在更多的时候，年长的上一代往往可以给出更多的理解和信任，代际关系得以健康发展。 </a:t>
            </a:r>
          </a:p>
        </p:txBody>
      </p:sp>
      <p:sp>
        <p:nvSpPr>
          <p:cNvPr id="2" name="文本框 1"/>
          <p:cNvSpPr txBox="1"/>
          <p:nvPr/>
        </p:nvSpPr>
        <p:spPr>
          <a:xfrm>
            <a:off x="486331" y="3840718"/>
            <a:ext cx="11510168" cy="1753235"/>
          </a:xfrm>
          <a:prstGeom prst="rect">
            <a:avLst/>
          </a:prstGeom>
          <a:noFill/>
        </p:spPr>
        <p:txBody>
          <a:bodyPr wrap="square">
            <a:spAutoFit/>
          </a:bodyPr>
          <a:lstStyle/>
          <a:p>
            <a:pPr indent="457200" fontAlgn="auto">
              <a:lnSpc>
                <a:spcPct val="150000"/>
              </a:lnSpc>
            </a:pPr>
            <a:r>
              <a:rPr lang="zh-CN" altLang="en-US" sz="2400" kern="100" dirty="0">
                <a:effectLst/>
                <a:latin typeface="幼圆" panose="02010509060101010101" pitchFamily="49" charset="-122"/>
                <a:ea typeface="幼圆" panose="02010509060101010101" pitchFamily="49" charset="-122"/>
                <a:cs typeface="Times New Roman" panose="02020603050405020304" pitchFamily="18" charset="0"/>
              </a:rPr>
              <a:t>在两代人之间差异的处理过程中，需要掌握话语权的一代充分让渡成长空间，避免成为青年独立的桎梏；而年轻一代也应充分认识自我，在对话、沟通与代际和解中逐渐成长，与父母建立正确良好的关系，从而避免由差异带来的种种摩擦和矛盾。</a:t>
            </a:r>
            <a:endParaRPr lang="zh-CN" altLang="en-US" sz="2400" dirty="0">
              <a:latin typeface="幼圆" panose="02010509060101010101" pitchFamily="49" charset="-122"/>
              <a:ea typeface="幼圆" panose="02010509060101010101" pitchFamily="49" charset="-122"/>
            </a:endParaRPr>
          </a:p>
        </p:txBody>
      </p:sp>
    </p:spTree>
  </p:cSld>
  <p:clrMapOvr>
    <a:masterClrMapping/>
  </p:clrMapOvr>
  <p:transition spd="med" advClick="0" advTm="0">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8279"/>
          <a:stretch>
            <a:fillRect/>
          </a:stretch>
        </p:blipFill>
        <p:spPr>
          <a:xfrm>
            <a:off x="0" y="0"/>
            <a:ext cx="12192000" cy="6858000"/>
          </a:xfrm>
          <a:prstGeom prst="rect">
            <a:avLst/>
          </a:prstGeom>
        </p:spPr>
      </p:pic>
      <p:grpSp>
        <p:nvGrpSpPr>
          <p:cNvPr id="8" name="组合 7"/>
          <p:cNvGrpSpPr/>
          <p:nvPr/>
        </p:nvGrpSpPr>
        <p:grpSpPr>
          <a:xfrm>
            <a:off x="-1859075" y="2618338"/>
            <a:ext cx="16049297" cy="4296229"/>
            <a:chOff x="-1942672" y="-2798668"/>
            <a:chExt cx="16049297" cy="5478880"/>
          </a:xfrm>
        </p:grpSpPr>
        <p:sp>
          <p:nvSpPr>
            <p:cNvPr id="4" name="任意多边形: 形状 3"/>
            <p:cNvSpPr/>
            <p:nvPr/>
          </p:nvSpPr>
          <p:spPr>
            <a:xfrm>
              <a:off x="-1942672" y="-2151208"/>
              <a:ext cx="16049297" cy="4245428"/>
            </a:xfrm>
            <a:custGeom>
              <a:avLst/>
              <a:gdLst>
                <a:gd name="connsiteX0" fmla="*/ 2482714 w 12897826"/>
                <a:gd name="connsiteY0" fmla="*/ 1278 h 4647407"/>
                <a:gd name="connsiteX1" fmla="*/ 2681874 w 12897826"/>
                <a:gd name="connsiteY1" fmla="*/ 2978 h 4647407"/>
                <a:gd name="connsiteX2" fmla="*/ 7485367 w 12897826"/>
                <a:gd name="connsiteY2" fmla="*/ 1750755 h 4647407"/>
                <a:gd name="connsiteX3" fmla="*/ 10784151 w 12897826"/>
                <a:gd name="connsiteY3" fmla="*/ 315494 h 4647407"/>
                <a:gd name="connsiteX4" fmla="*/ 12542780 w 12897826"/>
                <a:gd name="connsiteY4" fmla="*/ 672862 h 4647407"/>
                <a:gd name="connsiteX5" fmla="*/ 12897826 w 12897826"/>
                <a:gd name="connsiteY5" fmla="*/ 812017 h 4647407"/>
                <a:gd name="connsiteX6" fmla="*/ 12897826 w 12897826"/>
                <a:gd name="connsiteY6" fmla="*/ 4647407 h 4647407"/>
                <a:gd name="connsiteX7" fmla="*/ 0 w 12897826"/>
                <a:gd name="connsiteY7" fmla="*/ 4647407 h 4647407"/>
                <a:gd name="connsiteX8" fmla="*/ 0 w 12897826"/>
                <a:gd name="connsiteY8" fmla="*/ 1097383 h 4647407"/>
                <a:gd name="connsiteX9" fmla="*/ 21356 w 12897826"/>
                <a:gd name="connsiteY9" fmla="*/ 1084065 h 4647407"/>
                <a:gd name="connsiteX10" fmla="*/ 2482714 w 12897826"/>
                <a:gd name="connsiteY10" fmla="*/ 1278 h 4647407"/>
                <a:gd name="connsiteX0-1" fmla="*/ 2482714 w 12897826"/>
                <a:gd name="connsiteY0-2" fmla="*/ 1278 h 4647407"/>
                <a:gd name="connsiteX1-3" fmla="*/ 2681874 w 12897826"/>
                <a:gd name="connsiteY1-4" fmla="*/ 2978 h 4647407"/>
                <a:gd name="connsiteX2-5" fmla="*/ 7485367 w 12897826"/>
                <a:gd name="connsiteY2-6" fmla="*/ 1750755 h 4647407"/>
                <a:gd name="connsiteX3-7" fmla="*/ 11074437 w 12897826"/>
                <a:gd name="connsiteY3-8" fmla="*/ 706336 h 4647407"/>
                <a:gd name="connsiteX4-9" fmla="*/ 12542780 w 12897826"/>
                <a:gd name="connsiteY4-10" fmla="*/ 672862 h 4647407"/>
                <a:gd name="connsiteX5-11" fmla="*/ 12897826 w 12897826"/>
                <a:gd name="connsiteY5-12" fmla="*/ 812017 h 4647407"/>
                <a:gd name="connsiteX6-13" fmla="*/ 12897826 w 12897826"/>
                <a:gd name="connsiteY6-14" fmla="*/ 4647407 h 4647407"/>
                <a:gd name="connsiteX7-15" fmla="*/ 0 w 12897826"/>
                <a:gd name="connsiteY7-16" fmla="*/ 4647407 h 4647407"/>
                <a:gd name="connsiteX8-17" fmla="*/ 0 w 12897826"/>
                <a:gd name="connsiteY8-18" fmla="*/ 1097383 h 4647407"/>
                <a:gd name="connsiteX9-19" fmla="*/ 21356 w 12897826"/>
                <a:gd name="connsiteY9-20" fmla="*/ 1084065 h 4647407"/>
                <a:gd name="connsiteX10-21" fmla="*/ 2482714 w 12897826"/>
                <a:gd name="connsiteY10-22" fmla="*/ 1278 h 4647407"/>
                <a:gd name="connsiteX0-23" fmla="*/ 2482714 w 12897826"/>
                <a:gd name="connsiteY0-24" fmla="*/ 1278 h 4647407"/>
                <a:gd name="connsiteX1-25" fmla="*/ 2681874 w 12897826"/>
                <a:gd name="connsiteY1-26" fmla="*/ 2978 h 4647407"/>
                <a:gd name="connsiteX2-27" fmla="*/ 7485367 w 12897826"/>
                <a:gd name="connsiteY2-28" fmla="*/ 1750755 h 4647407"/>
                <a:gd name="connsiteX3-29" fmla="*/ 11074437 w 12897826"/>
                <a:gd name="connsiteY3-30" fmla="*/ 706336 h 4647407"/>
                <a:gd name="connsiteX4-31" fmla="*/ 12542780 w 12897826"/>
                <a:gd name="connsiteY4-32" fmla="*/ 832095 h 4647407"/>
                <a:gd name="connsiteX5-33" fmla="*/ 12897826 w 12897826"/>
                <a:gd name="connsiteY5-34" fmla="*/ 812017 h 4647407"/>
                <a:gd name="connsiteX6-35" fmla="*/ 12897826 w 12897826"/>
                <a:gd name="connsiteY6-36" fmla="*/ 4647407 h 4647407"/>
                <a:gd name="connsiteX7-37" fmla="*/ 0 w 12897826"/>
                <a:gd name="connsiteY7-38" fmla="*/ 4647407 h 4647407"/>
                <a:gd name="connsiteX8-39" fmla="*/ 0 w 12897826"/>
                <a:gd name="connsiteY8-40" fmla="*/ 1097383 h 4647407"/>
                <a:gd name="connsiteX9-41" fmla="*/ 21356 w 12897826"/>
                <a:gd name="connsiteY9-42" fmla="*/ 1084065 h 4647407"/>
                <a:gd name="connsiteX10-43" fmla="*/ 2482714 w 12897826"/>
                <a:gd name="connsiteY10-44" fmla="*/ 1278 h 4647407"/>
                <a:gd name="connsiteX0-45" fmla="*/ 2482714 w 12897826"/>
                <a:gd name="connsiteY0-46" fmla="*/ 1278 h 4647407"/>
                <a:gd name="connsiteX1-47" fmla="*/ 2681874 w 12897826"/>
                <a:gd name="connsiteY1-48" fmla="*/ 2978 h 4647407"/>
                <a:gd name="connsiteX2-49" fmla="*/ 7485367 w 12897826"/>
                <a:gd name="connsiteY2-50" fmla="*/ 1750755 h 4647407"/>
                <a:gd name="connsiteX3-51" fmla="*/ 11074437 w 12897826"/>
                <a:gd name="connsiteY3-52" fmla="*/ 706336 h 4647407"/>
                <a:gd name="connsiteX4-53" fmla="*/ 12897826 w 12897826"/>
                <a:gd name="connsiteY4-54" fmla="*/ 812017 h 4647407"/>
                <a:gd name="connsiteX5-55" fmla="*/ 12897826 w 12897826"/>
                <a:gd name="connsiteY5-56" fmla="*/ 4647407 h 4647407"/>
                <a:gd name="connsiteX6-57" fmla="*/ 0 w 12897826"/>
                <a:gd name="connsiteY6-58" fmla="*/ 4647407 h 4647407"/>
                <a:gd name="connsiteX7-59" fmla="*/ 0 w 12897826"/>
                <a:gd name="connsiteY7-60" fmla="*/ 1097383 h 4647407"/>
                <a:gd name="connsiteX8-61" fmla="*/ 21356 w 12897826"/>
                <a:gd name="connsiteY8-62" fmla="*/ 1084065 h 4647407"/>
                <a:gd name="connsiteX9-63" fmla="*/ 2482714 w 12897826"/>
                <a:gd name="connsiteY9-64" fmla="*/ 1278 h 4647407"/>
                <a:gd name="connsiteX0-65" fmla="*/ 2482714 w 12897826"/>
                <a:gd name="connsiteY0-66" fmla="*/ 1278 h 4647407"/>
                <a:gd name="connsiteX1-67" fmla="*/ 2681874 w 12897826"/>
                <a:gd name="connsiteY1-68" fmla="*/ 2978 h 4647407"/>
                <a:gd name="connsiteX2-69" fmla="*/ 7485367 w 12897826"/>
                <a:gd name="connsiteY2-70" fmla="*/ 1750755 h 4647407"/>
                <a:gd name="connsiteX3-71" fmla="*/ 11074437 w 12897826"/>
                <a:gd name="connsiteY3-72" fmla="*/ 706336 h 4647407"/>
                <a:gd name="connsiteX4-73" fmla="*/ 12897826 w 12897826"/>
                <a:gd name="connsiteY4-74" fmla="*/ 812017 h 4647407"/>
                <a:gd name="connsiteX5-75" fmla="*/ 12897826 w 12897826"/>
                <a:gd name="connsiteY5-76" fmla="*/ 4647407 h 4647407"/>
                <a:gd name="connsiteX6-77" fmla="*/ 0 w 12897826"/>
                <a:gd name="connsiteY6-78" fmla="*/ 4647407 h 4647407"/>
                <a:gd name="connsiteX7-79" fmla="*/ 0 w 12897826"/>
                <a:gd name="connsiteY7-80" fmla="*/ 1097383 h 4647407"/>
                <a:gd name="connsiteX8-81" fmla="*/ 21356 w 12897826"/>
                <a:gd name="connsiteY8-82" fmla="*/ 1084065 h 4647407"/>
                <a:gd name="connsiteX9-83" fmla="*/ 2482714 w 12897826"/>
                <a:gd name="connsiteY9-84" fmla="*/ 1278 h 4647407"/>
                <a:gd name="connsiteX0-85" fmla="*/ 2482714 w 12897826"/>
                <a:gd name="connsiteY0-86" fmla="*/ 1278 h 4647407"/>
                <a:gd name="connsiteX1-87" fmla="*/ 2681874 w 12897826"/>
                <a:gd name="connsiteY1-88" fmla="*/ 2978 h 4647407"/>
                <a:gd name="connsiteX2-89" fmla="*/ 7485367 w 12897826"/>
                <a:gd name="connsiteY2-90" fmla="*/ 1750755 h 4647407"/>
                <a:gd name="connsiteX3-91" fmla="*/ 11074437 w 12897826"/>
                <a:gd name="connsiteY3-92" fmla="*/ 706336 h 4647407"/>
                <a:gd name="connsiteX4-93" fmla="*/ 12897826 w 12897826"/>
                <a:gd name="connsiteY4-94" fmla="*/ 812017 h 4647407"/>
                <a:gd name="connsiteX5-95" fmla="*/ 12897826 w 12897826"/>
                <a:gd name="connsiteY5-96" fmla="*/ 4647407 h 4647407"/>
                <a:gd name="connsiteX6-97" fmla="*/ 0 w 12897826"/>
                <a:gd name="connsiteY6-98" fmla="*/ 4647407 h 4647407"/>
                <a:gd name="connsiteX7-99" fmla="*/ 0 w 12897826"/>
                <a:gd name="connsiteY7-100" fmla="*/ 1097383 h 4647407"/>
                <a:gd name="connsiteX8-101" fmla="*/ 21356 w 12897826"/>
                <a:gd name="connsiteY8-102" fmla="*/ 1084065 h 4647407"/>
                <a:gd name="connsiteX9-103" fmla="*/ 2482714 w 12897826"/>
                <a:gd name="connsiteY9-104" fmla="*/ 1278 h 4647407"/>
                <a:gd name="connsiteX0-105" fmla="*/ 2482714 w 12897826"/>
                <a:gd name="connsiteY0-106" fmla="*/ 1278 h 4647407"/>
                <a:gd name="connsiteX1-107" fmla="*/ 2681874 w 12897826"/>
                <a:gd name="connsiteY1-108" fmla="*/ 2978 h 4647407"/>
                <a:gd name="connsiteX2-109" fmla="*/ 7485367 w 12897826"/>
                <a:gd name="connsiteY2-110" fmla="*/ 1750755 h 4647407"/>
                <a:gd name="connsiteX3-111" fmla="*/ 10943808 w 12897826"/>
                <a:gd name="connsiteY3-112" fmla="*/ 894520 h 4647407"/>
                <a:gd name="connsiteX4-113" fmla="*/ 12897826 w 12897826"/>
                <a:gd name="connsiteY4-114" fmla="*/ 812017 h 4647407"/>
                <a:gd name="connsiteX5-115" fmla="*/ 12897826 w 12897826"/>
                <a:gd name="connsiteY5-116" fmla="*/ 4647407 h 4647407"/>
                <a:gd name="connsiteX6-117" fmla="*/ 0 w 12897826"/>
                <a:gd name="connsiteY6-118" fmla="*/ 4647407 h 4647407"/>
                <a:gd name="connsiteX7-119" fmla="*/ 0 w 12897826"/>
                <a:gd name="connsiteY7-120" fmla="*/ 1097383 h 4647407"/>
                <a:gd name="connsiteX8-121" fmla="*/ 21356 w 12897826"/>
                <a:gd name="connsiteY8-122" fmla="*/ 1084065 h 4647407"/>
                <a:gd name="connsiteX9-123" fmla="*/ 2482714 w 12897826"/>
                <a:gd name="connsiteY9-124" fmla="*/ 1278 h 4647407"/>
                <a:gd name="connsiteX0-125" fmla="*/ 2482714 w 12897826"/>
                <a:gd name="connsiteY0-126" fmla="*/ 1278 h 4647407"/>
                <a:gd name="connsiteX1-127" fmla="*/ 2681874 w 12897826"/>
                <a:gd name="connsiteY1-128" fmla="*/ 2978 h 4647407"/>
                <a:gd name="connsiteX2-129" fmla="*/ 7485367 w 12897826"/>
                <a:gd name="connsiteY2-130" fmla="*/ 1750755 h 4647407"/>
                <a:gd name="connsiteX3-131" fmla="*/ 10943808 w 12897826"/>
                <a:gd name="connsiteY3-132" fmla="*/ 894520 h 4647407"/>
                <a:gd name="connsiteX4-133" fmla="*/ 12897826 w 12897826"/>
                <a:gd name="connsiteY4-134" fmla="*/ 1333141 h 4647407"/>
                <a:gd name="connsiteX5-135" fmla="*/ 12897826 w 12897826"/>
                <a:gd name="connsiteY5-136" fmla="*/ 4647407 h 4647407"/>
                <a:gd name="connsiteX6-137" fmla="*/ 0 w 12897826"/>
                <a:gd name="connsiteY6-138" fmla="*/ 4647407 h 4647407"/>
                <a:gd name="connsiteX7-139" fmla="*/ 0 w 12897826"/>
                <a:gd name="connsiteY7-140" fmla="*/ 1097383 h 4647407"/>
                <a:gd name="connsiteX8-141" fmla="*/ 21356 w 12897826"/>
                <a:gd name="connsiteY8-142" fmla="*/ 1084065 h 4647407"/>
                <a:gd name="connsiteX9-143" fmla="*/ 2482714 w 12897826"/>
                <a:gd name="connsiteY9-144" fmla="*/ 1278 h 4647407"/>
                <a:gd name="connsiteX0-145" fmla="*/ 2482714 w 12897826"/>
                <a:gd name="connsiteY0-146" fmla="*/ 1278 h 4647407"/>
                <a:gd name="connsiteX1-147" fmla="*/ 2681874 w 12897826"/>
                <a:gd name="connsiteY1-148" fmla="*/ 2978 h 4647407"/>
                <a:gd name="connsiteX2-149" fmla="*/ 7485367 w 12897826"/>
                <a:gd name="connsiteY2-150" fmla="*/ 1750755 h 4647407"/>
                <a:gd name="connsiteX3-151" fmla="*/ 10943808 w 12897826"/>
                <a:gd name="connsiteY3-152" fmla="*/ 894520 h 4647407"/>
                <a:gd name="connsiteX4-153" fmla="*/ 12883312 w 12897826"/>
                <a:gd name="connsiteY4-154" fmla="*/ 1347618 h 4647407"/>
                <a:gd name="connsiteX5-155" fmla="*/ 12897826 w 12897826"/>
                <a:gd name="connsiteY5-156" fmla="*/ 4647407 h 4647407"/>
                <a:gd name="connsiteX6-157" fmla="*/ 0 w 12897826"/>
                <a:gd name="connsiteY6-158" fmla="*/ 4647407 h 4647407"/>
                <a:gd name="connsiteX7-159" fmla="*/ 0 w 12897826"/>
                <a:gd name="connsiteY7-160" fmla="*/ 1097383 h 4647407"/>
                <a:gd name="connsiteX8-161" fmla="*/ 21356 w 12897826"/>
                <a:gd name="connsiteY8-162" fmla="*/ 1084065 h 4647407"/>
                <a:gd name="connsiteX9-163" fmla="*/ 2482714 w 12897826"/>
                <a:gd name="connsiteY9-164" fmla="*/ 1278 h 4647407"/>
                <a:gd name="connsiteX0-165" fmla="*/ 2482714 w 12897826"/>
                <a:gd name="connsiteY0-166" fmla="*/ 1278 h 4647407"/>
                <a:gd name="connsiteX1-167" fmla="*/ 2681874 w 12897826"/>
                <a:gd name="connsiteY1-168" fmla="*/ 2978 h 4647407"/>
                <a:gd name="connsiteX2-169" fmla="*/ 7485367 w 12897826"/>
                <a:gd name="connsiteY2-170" fmla="*/ 1750755 h 4647407"/>
                <a:gd name="connsiteX3-171" fmla="*/ 10972837 w 12897826"/>
                <a:gd name="connsiteY3-172" fmla="*/ 822141 h 4647407"/>
                <a:gd name="connsiteX4-173" fmla="*/ 12883312 w 12897826"/>
                <a:gd name="connsiteY4-174" fmla="*/ 1347618 h 4647407"/>
                <a:gd name="connsiteX5-175" fmla="*/ 12897826 w 12897826"/>
                <a:gd name="connsiteY5-176" fmla="*/ 4647407 h 4647407"/>
                <a:gd name="connsiteX6-177" fmla="*/ 0 w 12897826"/>
                <a:gd name="connsiteY6-178" fmla="*/ 4647407 h 4647407"/>
                <a:gd name="connsiteX7-179" fmla="*/ 0 w 12897826"/>
                <a:gd name="connsiteY7-180" fmla="*/ 1097383 h 4647407"/>
                <a:gd name="connsiteX8-181" fmla="*/ 21356 w 12897826"/>
                <a:gd name="connsiteY8-182" fmla="*/ 1084065 h 4647407"/>
                <a:gd name="connsiteX9-183" fmla="*/ 2482714 w 12897826"/>
                <a:gd name="connsiteY9-184" fmla="*/ 1278 h 4647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897826" h="4647407">
                  <a:moveTo>
                    <a:pt x="2482714" y="1278"/>
                  </a:moveTo>
                  <a:cubicBezTo>
                    <a:pt x="2548290" y="-843"/>
                    <a:pt x="2614672" y="-353"/>
                    <a:pt x="2681874" y="2978"/>
                  </a:cubicBezTo>
                  <a:cubicBezTo>
                    <a:pt x="4005246" y="68568"/>
                    <a:pt x="6103540" y="1614228"/>
                    <a:pt x="7485367" y="1750755"/>
                  </a:cubicBezTo>
                  <a:cubicBezTo>
                    <a:pt x="8867194" y="1887282"/>
                    <a:pt x="10073179" y="889331"/>
                    <a:pt x="10972837" y="822141"/>
                  </a:cubicBezTo>
                  <a:cubicBezTo>
                    <a:pt x="11872495" y="754951"/>
                    <a:pt x="12419756" y="1182946"/>
                    <a:pt x="12883312" y="1347618"/>
                  </a:cubicBezTo>
                  <a:lnTo>
                    <a:pt x="12897826" y="4647407"/>
                  </a:lnTo>
                  <a:lnTo>
                    <a:pt x="0" y="4647407"/>
                  </a:lnTo>
                  <a:lnTo>
                    <a:pt x="0" y="1097383"/>
                  </a:lnTo>
                  <a:lnTo>
                    <a:pt x="21356" y="1084065"/>
                  </a:lnTo>
                  <a:cubicBezTo>
                    <a:pt x="696514" y="652353"/>
                    <a:pt x="1499062" y="33088"/>
                    <a:pt x="2482714" y="1278"/>
                  </a:cubicBezTo>
                  <a:close/>
                </a:path>
              </a:pathLst>
            </a:cu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5" name="任意多边形: 形状 4"/>
            <p:cNvSpPr/>
            <p:nvPr/>
          </p:nvSpPr>
          <p:spPr>
            <a:xfrm>
              <a:off x="-1942672" y="-1565216"/>
              <a:ext cx="16049297" cy="4245428"/>
            </a:xfrm>
            <a:custGeom>
              <a:avLst/>
              <a:gdLst>
                <a:gd name="connsiteX0" fmla="*/ 2612426 w 12897826"/>
                <a:gd name="connsiteY0" fmla="*/ 122 h 3540859"/>
                <a:gd name="connsiteX1" fmla="*/ 7195999 w 12897826"/>
                <a:gd name="connsiteY1" fmla="*/ 1261761 h 3540859"/>
                <a:gd name="connsiteX2" fmla="*/ 11073518 w 12897826"/>
                <a:gd name="connsiteY2" fmla="*/ 69569 h 3540859"/>
                <a:gd name="connsiteX3" fmla="*/ 12849508 w 12897826"/>
                <a:gd name="connsiteY3" fmla="*/ 505067 h 3540859"/>
                <a:gd name="connsiteX4" fmla="*/ 12897826 w 12897826"/>
                <a:gd name="connsiteY4" fmla="*/ 526814 h 3540859"/>
                <a:gd name="connsiteX5" fmla="*/ 12897826 w 12897826"/>
                <a:gd name="connsiteY5" fmla="*/ 3540859 h 3540859"/>
                <a:gd name="connsiteX6" fmla="*/ 0 w 12897826"/>
                <a:gd name="connsiteY6" fmla="*/ 3540859 h 3540859"/>
                <a:gd name="connsiteX7" fmla="*/ 0 w 12897826"/>
                <a:gd name="connsiteY7" fmla="*/ 815092 h 3540859"/>
                <a:gd name="connsiteX8" fmla="*/ 332529 w 12897826"/>
                <a:gd name="connsiteY8" fmla="*/ 644190 h 3540859"/>
                <a:gd name="connsiteX9" fmla="*/ 2612426 w 12897826"/>
                <a:gd name="connsiteY9" fmla="*/ 122 h 3540859"/>
                <a:gd name="connsiteX0-1" fmla="*/ 2612426 w 12897826"/>
                <a:gd name="connsiteY0-2" fmla="*/ 122 h 3540859"/>
                <a:gd name="connsiteX1-3" fmla="*/ 7195999 w 12897826"/>
                <a:gd name="connsiteY1-4" fmla="*/ 1189129 h 3540859"/>
                <a:gd name="connsiteX2-5" fmla="*/ 11073518 w 12897826"/>
                <a:gd name="connsiteY2-6" fmla="*/ 69569 h 3540859"/>
                <a:gd name="connsiteX3-7" fmla="*/ 12849508 w 12897826"/>
                <a:gd name="connsiteY3-8" fmla="*/ 505067 h 3540859"/>
                <a:gd name="connsiteX4-9" fmla="*/ 12897826 w 12897826"/>
                <a:gd name="connsiteY4-10" fmla="*/ 526814 h 3540859"/>
                <a:gd name="connsiteX5-11" fmla="*/ 12897826 w 12897826"/>
                <a:gd name="connsiteY5-12" fmla="*/ 3540859 h 3540859"/>
                <a:gd name="connsiteX6-13" fmla="*/ 0 w 12897826"/>
                <a:gd name="connsiteY6-14" fmla="*/ 3540859 h 3540859"/>
                <a:gd name="connsiteX7-15" fmla="*/ 0 w 12897826"/>
                <a:gd name="connsiteY7-16" fmla="*/ 815092 h 3540859"/>
                <a:gd name="connsiteX8-17" fmla="*/ 332529 w 12897826"/>
                <a:gd name="connsiteY8-18" fmla="*/ 644190 h 3540859"/>
                <a:gd name="connsiteX9-19" fmla="*/ 2612426 w 12897826"/>
                <a:gd name="connsiteY9-20" fmla="*/ 122 h 3540859"/>
                <a:gd name="connsiteX0-21" fmla="*/ 2612426 w 12897826"/>
                <a:gd name="connsiteY0-22" fmla="*/ 122 h 3540859"/>
                <a:gd name="connsiteX1-23" fmla="*/ 7195999 w 12897826"/>
                <a:gd name="connsiteY1-24" fmla="*/ 1189129 h 3540859"/>
                <a:gd name="connsiteX2-25" fmla="*/ 11073518 w 12897826"/>
                <a:gd name="connsiteY2-26" fmla="*/ 69569 h 3540859"/>
                <a:gd name="connsiteX3-27" fmla="*/ 12849508 w 12897826"/>
                <a:gd name="connsiteY3-28" fmla="*/ 505067 h 3540859"/>
                <a:gd name="connsiteX4-29" fmla="*/ 12897826 w 12897826"/>
                <a:gd name="connsiteY4-30" fmla="*/ 526814 h 3540859"/>
                <a:gd name="connsiteX5-31" fmla="*/ 12897826 w 12897826"/>
                <a:gd name="connsiteY5-32" fmla="*/ 3540859 h 3540859"/>
                <a:gd name="connsiteX6-33" fmla="*/ 0 w 12897826"/>
                <a:gd name="connsiteY6-34" fmla="*/ 3540859 h 3540859"/>
                <a:gd name="connsiteX7-35" fmla="*/ 0 w 12897826"/>
                <a:gd name="connsiteY7-36" fmla="*/ 815092 h 3540859"/>
                <a:gd name="connsiteX8-37" fmla="*/ 332529 w 12897826"/>
                <a:gd name="connsiteY8-38" fmla="*/ 644190 h 3540859"/>
                <a:gd name="connsiteX9-39" fmla="*/ 2612426 w 12897826"/>
                <a:gd name="connsiteY9-40" fmla="*/ 122 h 3540859"/>
                <a:gd name="connsiteX0-41" fmla="*/ 2612426 w 12897826"/>
                <a:gd name="connsiteY0-42" fmla="*/ 122 h 3540859"/>
                <a:gd name="connsiteX1-43" fmla="*/ 7195999 w 12897826"/>
                <a:gd name="connsiteY1-44" fmla="*/ 1189129 h 3540859"/>
                <a:gd name="connsiteX2-45" fmla="*/ 11073518 w 12897826"/>
                <a:gd name="connsiteY2-46" fmla="*/ 69569 h 3540859"/>
                <a:gd name="connsiteX3-47" fmla="*/ 12849508 w 12897826"/>
                <a:gd name="connsiteY3-48" fmla="*/ 505067 h 3540859"/>
                <a:gd name="connsiteX4-49" fmla="*/ 12897826 w 12897826"/>
                <a:gd name="connsiteY4-50" fmla="*/ 526814 h 3540859"/>
                <a:gd name="connsiteX5-51" fmla="*/ 12897826 w 12897826"/>
                <a:gd name="connsiteY5-52" fmla="*/ 3540859 h 3540859"/>
                <a:gd name="connsiteX6-53" fmla="*/ 0 w 12897826"/>
                <a:gd name="connsiteY6-54" fmla="*/ 3540859 h 3540859"/>
                <a:gd name="connsiteX7-55" fmla="*/ 0 w 12897826"/>
                <a:gd name="connsiteY7-56" fmla="*/ 815092 h 3540859"/>
                <a:gd name="connsiteX8-57" fmla="*/ 332529 w 12897826"/>
                <a:gd name="connsiteY8-58" fmla="*/ 644190 h 3540859"/>
                <a:gd name="connsiteX9-59" fmla="*/ 2612426 w 12897826"/>
                <a:gd name="connsiteY9-60" fmla="*/ 122 h 3540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897826" h="3540859">
                  <a:moveTo>
                    <a:pt x="2612426" y="122"/>
                  </a:moveTo>
                  <a:cubicBezTo>
                    <a:pt x="3933869" y="11696"/>
                    <a:pt x="5785818" y="1177555"/>
                    <a:pt x="7195999" y="1189129"/>
                  </a:cubicBezTo>
                  <a:cubicBezTo>
                    <a:pt x="8606182" y="1200705"/>
                    <a:pt x="10124623" y="90383"/>
                    <a:pt x="11073518" y="69569"/>
                  </a:cubicBezTo>
                  <a:cubicBezTo>
                    <a:pt x="11856113" y="52403"/>
                    <a:pt x="12290789" y="266822"/>
                    <a:pt x="12849508" y="505067"/>
                  </a:cubicBezTo>
                  <a:lnTo>
                    <a:pt x="12897826" y="526814"/>
                  </a:lnTo>
                  <a:lnTo>
                    <a:pt x="12897826" y="3540859"/>
                  </a:lnTo>
                  <a:lnTo>
                    <a:pt x="0" y="3540859"/>
                  </a:lnTo>
                  <a:lnTo>
                    <a:pt x="0" y="815092"/>
                  </a:lnTo>
                  <a:lnTo>
                    <a:pt x="332529" y="644190"/>
                  </a:lnTo>
                  <a:cubicBezTo>
                    <a:pt x="1002068" y="311191"/>
                    <a:pt x="1786524" y="-7113"/>
                    <a:pt x="2612426" y="122"/>
                  </a:cubicBezTo>
                  <a:close/>
                </a:path>
              </a:pathLst>
            </a:custGeom>
            <a:solidFill>
              <a:schemeClr val="accent3">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3" name="任意多边形: 形状 2"/>
            <p:cNvSpPr/>
            <p:nvPr/>
          </p:nvSpPr>
          <p:spPr>
            <a:xfrm>
              <a:off x="-366936" y="-2798668"/>
              <a:ext cx="12897826" cy="4833910"/>
            </a:xfrm>
            <a:custGeom>
              <a:avLst/>
              <a:gdLst>
                <a:gd name="connsiteX0" fmla="*/ 2482714 w 12897826"/>
                <a:gd name="connsiteY0" fmla="*/ 1278 h 4777119"/>
                <a:gd name="connsiteX1" fmla="*/ 2681874 w 12897826"/>
                <a:gd name="connsiteY1" fmla="*/ 2978 h 4777119"/>
                <a:gd name="connsiteX2" fmla="*/ 7485367 w 12897826"/>
                <a:gd name="connsiteY2" fmla="*/ 1750754 h 4777119"/>
                <a:gd name="connsiteX3" fmla="*/ 10784151 w 12897826"/>
                <a:gd name="connsiteY3" fmla="*/ 315494 h 4777119"/>
                <a:gd name="connsiteX4" fmla="*/ 12542780 w 12897826"/>
                <a:gd name="connsiteY4" fmla="*/ 672862 h 4777119"/>
                <a:gd name="connsiteX5" fmla="*/ 12897826 w 12897826"/>
                <a:gd name="connsiteY5" fmla="*/ 812018 h 4777119"/>
                <a:gd name="connsiteX6" fmla="*/ 12897826 w 12897826"/>
                <a:gd name="connsiteY6" fmla="*/ 4777119 h 4777119"/>
                <a:gd name="connsiteX7" fmla="*/ 0 w 12897826"/>
                <a:gd name="connsiteY7" fmla="*/ 4777119 h 4777119"/>
                <a:gd name="connsiteX8" fmla="*/ 0 w 12897826"/>
                <a:gd name="connsiteY8" fmla="*/ 1097382 h 4777119"/>
                <a:gd name="connsiteX9" fmla="*/ 21356 w 12897826"/>
                <a:gd name="connsiteY9" fmla="*/ 1084065 h 4777119"/>
                <a:gd name="connsiteX10" fmla="*/ 2482714 w 12897826"/>
                <a:gd name="connsiteY10" fmla="*/ 1278 h 4777119"/>
                <a:gd name="connsiteX0-1" fmla="*/ 2482714 w 12897826"/>
                <a:gd name="connsiteY0-2" fmla="*/ 1278 h 4777119"/>
                <a:gd name="connsiteX1-3" fmla="*/ 2681874 w 12897826"/>
                <a:gd name="connsiteY1-4" fmla="*/ 2978 h 4777119"/>
                <a:gd name="connsiteX2-5" fmla="*/ 7485367 w 12897826"/>
                <a:gd name="connsiteY2-6" fmla="*/ 1750754 h 4777119"/>
                <a:gd name="connsiteX3-7" fmla="*/ 10784151 w 12897826"/>
                <a:gd name="connsiteY3-8" fmla="*/ 315494 h 4777119"/>
                <a:gd name="connsiteX4-9" fmla="*/ 12897826 w 12897826"/>
                <a:gd name="connsiteY4-10" fmla="*/ 812018 h 4777119"/>
                <a:gd name="connsiteX5-11" fmla="*/ 12897826 w 12897826"/>
                <a:gd name="connsiteY5-12" fmla="*/ 4777119 h 4777119"/>
                <a:gd name="connsiteX6-13" fmla="*/ 0 w 12897826"/>
                <a:gd name="connsiteY6-14" fmla="*/ 4777119 h 4777119"/>
                <a:gd name="connsiteX7-15" fmla="*/ 0 w 12897826"/>
                <a:gd name="connsiteY7-16" fmla="*/ 1097382 h 4777119"/>
                <a:gd name="connsiteX8-17" fmla="*/ 21356 w 12897826"/>
                <a:gd name="connsiteY8-18" fmla="*/ 1084065 h 4777119"/>
                <a:gd name="connsiteX9-19" fmla="*/ 2482714 w 12897826"/>
                <a:gd name="connsiteY9-20" fmla="*/ 1278 h 4777119"/>
                <a:gd name="connsiteX0-21" fmla="*/ 2482714 w 12897826"/>
                <a:gd name="connsiteY0-22" fmla="*/ 1278 h 4777119"/>
                <a:gd name="connsiteX1-23" fmla="*/ 2681874 w 12897826"/>
                <a:gd name="connsiteY1-24" fmla="*/ 2978 h 4777119"/>
                <a:gd name="connsiteX2-25" fmla="*/ 7485367 w 12897826"/>
                <a:gd name="connsiteY2-26" fmla="*/ 1750754 h 4777119"/>
                <a:gd name="connsiteX3-27" fmla="*/ 10914780 w 12897826"/>
                <a:gd name="connsiteY3-28" fmla="*/ 881551 h 4777119"/>
                <a:gd name="connsiteX4-29" fmla="*/ 12897826 w 12897826"/>
                <a:gd name="connsiteY4-30" fmla="*/ 812018 h 4777119"/>
                <a:gd name="connsiteX5-31" fmla="*/ 12897826 w 12897826"/>
                <a:gd name="connsiteY5-32" fmla="*/ 4777119 h 4777119"/>
                <a:gd name="connsiteX6-33" fmla="*/ 0 w 12897826"/>
                <a:gd name="connsiteY6-34" fmla="*/ 4777119 h 4777119"/>
                <a:gd name="connsiteX7-35" fmla="*/ 0 w 12897826"/>
                <a:gd name="connsiteY7-36" fmla="*/ 1097382 h 4777119"/>
                <a:gd name="connsiteX8-37" fmla="*/ 21356 w 12897826"/>
                <a:gd name="connsiteY8-38" fmla="*/ 1084065 h 4777119"/>
                <a:gd name="connsiteX9-39" fmla="*/ 2482714 w 12897826"/>
                <a:gd name="connsiteY9-40" fmla="*/ 1278 h 4777119"/>
                <a:gd name="connsiteX0-41" fmla="*/ 2482714 w 12897826"/>
                <a:gd name="connsiteY0-42" fmla="*/ 1278 h 4777119"/>
                <a:gd name="connsiteX1-43" fmla="*/ 2681874 w 12897826"/>
                <a:gd name="connsiteY1-44" fmla="*/ 2978 h 4777119"/>
                <a:gd name="connsiteX2-45" fmla="*/ 7485367 w 12897826"/>
                <a:gd name="connsiteY2-46" fmla="*/ 1750754 h 4777119"/>
                <a:gd name="connsiteX3-47" fmla="*/ 10914780 w 12897826"/>
                <a:gd name="connsiteY3-48" fmla="*/ 881551 h 4777119"/>
                <a:gd name="connsiteX4-49" fmla="*/ 12897826 w 12897826"/>
                <a:gd name="connsiteY4-50" fmla="*/ 812018 h 4777119"/>
                <a:gd name="connsiteX5-51" fmla="*/ 12897826 w 12897826"/>
                <a:gd name="connsiteY5-52" fmla="*/ 4777119 h 4777119"/>
                <a:gd name="connsiteX6-53" fmla="*/ 0 w 12897826"/>
                <a:gd name="connsiteY6-54" fmla="*/ 4777119 h 4777119"/>
                <a:gd name="connsiteX7-55" fmla="*/ 0 w 12897826"/>
                <a:gd name="connsiteY7-56" fmla="*/ 1097382 h 4777119"/>
                <a:gd name="connsiteX8-57" fmla="*/ 21356 w 12897826"/>
                <a:gd name="connsiteY8-58" fmla="*/ 1084065 h 4777119"/>
                <a:gd name="connsiteX9-59" fmla="*/ 2482714 w 12897826"/>
                <a:gd name="connsiteY9-60" fmla="*/ 1278 h 4777119"/>
                <a:gd name="connsiteX0-61" fmla="*/ 2482714 w 12897826"/>
                <a:gd name="connsiteY0-62" fmla="*/ 1278 h 4777119"/>
                <a:gd name="connsiteX1-63" fmla="*/ 2681874 w 12897826"/>
                <a:gd name="connsiteY1-64" fmla="*/ 2978 h 4777119"/>
                <a:gd name="connsiteX2-65" fmla="*/ 7485367 w 12897826"/>
                <a:gd name="connsiteY2-66" fmla="*/ 1750754 h 4777119"/>
                <a:gd name="connsiteX3-67" fmla="*/ 10914780 w 12897826"/>
                <a:gd name="connsiteY3-68" fmla="*/ 881551 h 4777119"/>
                <a:gd name="connsiteX4-69" fmla="*/ 12883312 w 12897826"/>
                <a:gd name="connsiteY4-70" fmla="*/ 1290990 h 4777119"/>
                <a:gd name="connsiteX5-71" fmla="*/ 12897826 w 12897826"/>
                <a:gd name="connsiteY5-72" fmla="*/ 4777119 h 4777119"/>
                <a:gd name="connsiteX6-73" fmla="*/ 0 w 12897826"/>
                <a:gd name="connsiteY6-74" fmla="*/ 4777119 h 4777119"/>
                <a:gd name="connsiteX7-75" fmla="*/ 0 w 12897826"/>
                <a:gd name="connsiteY7-76" fmla="*/ 1097382 h 4777119"/>
                <a:gd name="connsiteX8-77" fmla="*/ 21356 w 12897826"/>
                <a:gd name="connsiteY8-78" fmla="*/ 1084065 h 4777119"/>
                <a:gd name="connsiteX9-79" fmla="*/ 2482714 w 12897826"/>
                <a:gd name="connsiteY9-80" fmla="*/ 1278 h 4777119"/>
                <a:gd name="connsiteX0-81" fmla="*/ 2482714 w 12897826"/>
                <a:gd name="connsiteY0-82" fmla="*/ 1278 h 4777119"/>
                <a:gd name="connsiteX1-83" fmla="*/ 2681874 w 12897826"/>
                <a:gd name="connsiteY1-84" fmla="*/ 2978 h 4777119"/>
                <a:gd name="connsiteX2-85" fmla="*/ 7485367 w 12897826"/>
                <a:gd name="connsiteY2-86" fmla="*/ 1750754 h 4777119"/>
                <a:gd name="connsiteX3-87" fmla="*/ 10987352 w 12897826"/>
                <a:gd name="connsiteY3-88" fmla="*/ 852522 h 4777119"/>
                <a:gd name="connsiteX4-89" fmla="*/ 12883312 w 12897826"/>
                <a:gd name="connsiteY4-90" fmla="*/ 1290990 h 4777119"/>
                <a:gd name="connsiteX5-91" fmla="*/ 12897826 w 12897826"/>
                <a:gd name="connsiteY5-92" fmla="*/ 4777119 h 4777119"/>
                <a:gd name="connsiteX6-93" fmla="*/ 0 w 12897826"/>
                <a:gd name="connsiteY6-94" fmla="*/ 4777119 h 4777119"/>
                <a:gd name="connsiteX7-95" fmla="*/ 0 w 12897826"/>
                <a:gd name="connsiteY7-96" fmla="*/ 1097382 h 4777119"/>
                <a:gd name="connsiteX8-97" fmla="*/ 21356 w 12897826"/>
                <a:gd name="connsiteY8-98" fmla="*/ 1084065 h 4777119"/>
                <a:gd name="connsiteX9-99" fmla="*/ 2482714 w 12897826"/>
                <a:gd name="connsiteY9-100" fmla="*/ 1278 h 4777119"/>
                <a:gd name="connsiteX0-101" fmla="*/ 2482714 w 12897826"/>
                <a:gd name="connsiteY0-102" fmla="*/ 1278 h 4777119"/>
                <a:gd name="connsiteX1-103" fmla="*/ 2681874 w 12897826"/>
                <a:gd name="connsiteY1-104" fmla="*/ 2978 h 4777119"/>
                <a:gd name="connsiteX2-105" fmla="*/ 7485367 w 12897826"/>
                <a:gd name="connsiteY2-106" fmla="*/ 1750754 h 4777119"/>
                <a:gd name="connsiteX3-107" fmla="*/ 11001866 w 12897826"/>
                <a:gd name="connsiteY3-108" fmla="*/ 881551 h 4777119"/>
                <a:gd name="connsiteX4-109" fmla="*/ 12883312 w 12897826"/>
                <a:gd name="connsiteY4-110" fmla="*/ 1290990 h 4777119"/>
                <a:gd name="connsiteX5-111" fmla="*/ 12897826 w 12897826"/>
                <a:gd name="connsiteY5-112" fmla="*/ 4777119 h 4777119"/>
                <a:gd name="connsiteX6-113" fmla="*/ 0 w 12897826"/>
                <a:gd name="connsiteY6-114" fmla="*/ 4777119 h 4777119"/>
                <a:gd name="connsiteX7-115" fmla="*/ 0 w 12897826"/>
                <a:gd name="connsiteY7-116" fmla="*/ 1097382 h 4777119"/>
                <a:gd name="connsiteX8-117" fmla="*/ 21356 w 12897826"/>
                <a:gd name="connsiteY8-118" fmla="*/ 1084065 h 4777119"/>
                <a:gd name="connsiteX9-119" fmla="*/ 2482714 w 12897826"/>
                <a:gd name="connsiteY9-120" fmla="*/ 1278 h 4777119"/>
                <a:gd name="connsiteX0-121" fmla="*/ 2482714 w 12897826"/>
                <a:gd name="connsiteY0-122" fmla="*/ 1278 h 4777119"/>
                <a:gd name="connsiteX1-123" fmla="*/ 2681874 w 12897826"/>
                <a:gd name="connsiteY1-124" fmla="*/ 2978 h 4777119"/>
                <a:gd name="connsiteX2-125" fmla="*/ 7485367 w 12897826"/>
                <a:gd name="connsiteY2-126" fmla="*/ 1750754 h 4777119"/>
                <a:gd name="connsiteX3-127" fmla="*/ 11001866 w 12897826"/>
                <a:gd name="connsiteY3-128" fmla="*/ 881551 h 4777119"/>
                <a:gd name="connsiteX4-129" fmla="*/ 12883312 w 12897826"/>
                <a:gd name="connsiteY4-130" fmla="*/ 1363562 h 4777119"/>
                <a:gd name="connsiteX5-131" fmla="*/ 12897826 w 12897826"/>
                <a:gd name="connsiteY5-132" fmla="*/ 4777119 h 4777119"/>
                <a:gd name="connsiteX6-133" fmla="*/ 0 w 12897826"/>
                <a:gd name="connsiteY6-134" fmla="*/ 4777119 h 4777119"/>
                <a:gd name="connsiteX7-135" fmla="*/ 0 w 12897826"/>
                <a:gd name="connsiteY7-136" fmla="*/ 1097382 h 4777119"/>
                <a:gd name="connsiteX8-137" fmla="*/ 21356 w 12897826"/>
                <a:gd name="connsiteY8-138" fmla="*/ 1084065 h 4777119"/>
                <a:gd name="connsiteX9-139" fmla="*/ 2482714 w 12897826"/>
                <a:gd name="connsiteY9-140" fmla="*/ 1278 h 4777119"/>
                <a:gd name="connsiteX0-141" fmla="*/ 2482714 w 12897826"/>
                <a:gd name="connsiteY0-142" fmla="*/ 1278 h 4777119"/>
                <a:gd name="connsiteX1-143" fmla="*/ 2681874 w 12897826"/>
                <a:gd name="connsiteY1-144" fmla="*/ 2978 h 4777119"/>
                <a:gd name="connsiteX2-145" fmla="*/ 7485367 w 12897826"/>
                <a:gd name="connsiteY2-146" fmla="*/ 1750754 h 4777119"/>
                <a:gd name="connsiteX3-147" fmla="*/ 11001866 w 12897826"/>
                <a:gd name="connsiteY3-148" fmla="*/ 881551 h 4777119"/>
                <a:gd name="connsiteX4-149" fmla="*/ 12883312 w 12897826"/>
                <a:gd name="connsiteY4-150" fmla="*/ 1363562 h 4777119"/>
                <a:gd name="connsiteX5-151" fmla="*/ 12897826 w 12897826"/>
                <a:gd name="connsiteY5-152" fmla="*/ 4777119 h 4777119"/>
                <a:gd name="connsiteX6-153" fmla="*/ 0 w 12897826"/>
                <a:gd name="connsiteY6-154" fmla="*/ 4777119 h 4777119"/>
                <a:gd name="connsiteX7-155" fmla="*/ 0 w 12897826"/>
                <a:gd name="connsiteY7-156" fmla="*/ 1097382 h 4777119"/>
                <a:gd name="connsiteX8-157" fmla="*/ 21356 w 12897826"/>
                <a:gd name="connsiteY8-158" fmla="*/ 1084065 h 4777119"/>
                <a:gd name="connsiteX9-159" fmla="*/ 2482714 w 12897826"/>
                <a:gd name="connsiteY9-160" fmla="*/ 1278 h 4777119"/>
                <a:gd name="connsiteX0-161" fmla="*/ 2482714 w 12897826"/>
                <a:gd name="connsiteY0-162" fmla="*/ 1278 h 4777119"/>
                <a:gd name="connsiteX1-163" fmla="*/ 2681874 w 12897826"/>
                <a:gd name="connsiteY1-164" fmla="*/ 2978 h 4777119"/>
                <a:gd name="connsiteX2-165" fmla="*/ 7485367 w 12897826"/>
                <a:gd name="connsiteY2-166" fmla="*/ 1750754 h 4777119"/>
                <a:gd name="connsiteX3-167" fmla="*/ 11001866 w 12897826"/>
                <a:gd name="connsiteY3-168" fmla="*/ 881551 h 4777119"/>
                <a:gd name="connsiteX4-169" fmla="*/ 12883312 w 12897826"/>
                <a:gd name="connsiteY4-170" fmla="*/ 1363562 h 4777119"/>
                <a:gd name="connsiteX5-171" fmla="*/ 12897826 w 12897826"/>
                <a:gd name="connsiteY5-172" fmla="*/ 4777119 h 4777119"/>
                <a:gd name="connsiteX6-173" fmla="*/ 0 w 12897826"/>
                <a:gd name="connsiteY6-174" fmla="*/ 4777119 h 4777119"/>
                <a:gd name="connsiteX7-175" fmla="*/ 0 w 12897826"/>
                <a:gd name="connsiteY7-176" fmla="*/ 1097382 h 4777119"/>
                <a:gd name="connsiteX8-177" fmla="*/ 21356 w 12897826"/>
                <a:gd name="connsiteY8-178" fmla="*/ 1084065 h 4777119"/>
                <a:gd name="connsiteX9-179" fmla="*/ 2482714 w 12897826"/>
                <a:gd name="connsiteY9-180" fmla="*/ 1278 h 4777119"/>
                <a:gd name="connsiteX0-181" fmla="*/ 2482714 w 12897826"/>
                <a:gd name="connsiteY0-182" fmla="*/ 1278 h 4777119"/>
                <a:gd name="connsiteX1-183" fmla="*/ 2681874 w 12897826"/>
                <a:gd name="connsiteY1-184" fmla="*/ 2978 h 4777119"/>
                <a:gd name="connsiteX2-185" fmla="*/ 7485367 w 12897826"/>
                <a:gd name="connsiteY2-186" fmla="*/ 1750754 h 4777119"/>
                <a:gd name="connsiteX3-187" fmla="*/ 10929295 w 12897826"/>
                <a:gd name="connsiteY3-188" fmla="*/ 852523 h 4777119"/>
                <a:gd name="connsiteX4-189" fmla="*/ 12883312 w 12897826"/>
                <a:gd name="connsiteY4-190" fmla="*/ 1363562 h 4777119"/>
                <a:gd name="connsiteX5-191" fmla="*/ 12897826 w 12897826"/>
                <a:gd name="connsiteY5-192" fmla="*/ 4777119 h 4777119"/>
                <a:gd name="connsiteX6-193" fmla="*/ 0 w 12897826"/>
                <a:gd name="connsiteY6-194" fmla="*/ 4777119 h 4777119"/>
                <a:gd name="connsiteX7-195" fmla="*/ 0 w 12897826"/>
                <a:gd name="connsiteY7-196" fmla="*/ 1097382 h 4777119"/>
                <a:gd name="connsiteX8-197" fmla="*/ 21356 w 12897826"/>
                <a:gd name="connsiteY8-198" fmla="*/ 1084065 h 4777119"/>
                <a:gd name="connsiteX9-199" fmla="*/ 2482714 w 12897826"/>
                <a:gd name="connsiteY9-200" fmla="*/ 1278 h 4777119"/>
                <a:gd name="connsiteX0-201" fmla="*/ 2482714 w 12897826"/>
                <a:gd name="connsiteY0-202" fmla="*/ 1278 h 4777119"/>
                <a:gd name="connsiteX1-203" fmla="*/ 2681874 w 12897826"/>
                <a:gd name="connsiteY1-204" fmla="*/ 2978 h 4777119"/>
                <a:gd name="connsiteX2-205" fmla="*/ 7485367 w 12897826"/>
                <a:gd name="connsiteY2-206" fmla="*/ 1750754 h 4777119"/>
                <a:gd name="connsiteX3-207" fmla="*/ 10914781 w 12897826"/>
                <a:gd name="connsiteY3-208" fmla="*/ 867038 h 4777119"/>
                <a:gd name="connsiteX4-209" fmla="*/ 12883312 w 12897826"/>
                <a:gd name="connsiteY4-210" fmla="*/ 1363562 h 4777119"/>
                <a:gd name="connsiteX5-211" fmla="*/ 12897826 w 12897826"/>
                <a:gd name="connsiteY5-212" fmla="*/ 4777119 h 4777119"/>
                <a:gd name="connsiteX6-213" fmla="*/ 0 w 12897826"/>
                <a:gd name="connsiteY6-214" fmla="*/ 4777119 h 4777119"/>
                <a:gd name="connsiteX7-215" fmla="*/ 0 w 12897826"/>
                <a:gd name="connsiteY7-216" fmla="*/ 1097382 h 4777119"/>
                <a:gd name="connsiteX8-217" fmla="*/ 21356 w 12897826"/>
                <a:gd name="connsiteY8-218" fmla="*/ 1084065 h 4777119"/>
                <a:gd name="connsiteX9-219" fmla="*/ 2482714 w 12897826"/>
                <a:gd name="connsiteY9-220" fmla="*/ 1278 h 4777119"/>
                <a:gd name="connsiteX0-221" fmla="*/ 2482714 w 12897826"/>
                <a:gd name="connsiteY0-222" fmla="*/ 0 h 4775841"/>
                <a:gd name="connsiteX1-223" fmla="*/ 7485367 w 12897826"/>
                <a:gd name="connsiteY1-224" fmla="*/ 1749476 h 4775841"/>
                <a:gd name="connsiteX2-225" fmla="*/ 10914781 w 12897826"/>
                <a:gd name="connsiteY2-226" fmla="*/ 865760 h 4775841"/>
                <a:gd name="connsiteX3-227" fmla="*/ 12883312 w 12897826"/>
                <a:gd name="connsiteY3-228" fmla="*/ 1362284 h 4775841"/>
                <a:gd name="connsiteX4-229" fmla="*/ 12897826 w 12897826"/>
                <a:gd name="connsiteY4-230" fmla="*/ 4775841 h 4775841"/>
                <a:gd name="connsiteX5-231" fmla="*/ 0 w 12897826"/>
                <a:gd name="connsiteY5-232" fmla="*/ 4775841 h 4775841"/>
                <a:gd name="connsiteX6-233" fmla="*/ 0 w 12897826"/>
                <a:gd name="connsiteY6-234" fmla="*/ 1096104 h 4775841"/>
                <a:gd name="connsiteX7-235" fmla="*/ 21356 w 12897826"/>
                <a:gd name="connsiteY7-236" fmla="*/ 1082787 h 4775841"/>
                <a:gd name="connsiteX8-237" fmla="*/ 2482714 w 12897826"/>
                <a:gd name="connsiteY8-238" fmla="*/ 0 h 4775841"/>
                <a:gd name="connsiteX0-239" fmla="*/ 2685914 w 12897826"/>
                <a:gd name="connsiteY0-240" fmla="*/ 0 h 4862927"/>
                <a:gd name="connsiteX1-241" fmla="*/ 7485367 w 12897826"/>
                <a:gd name="connsiteY1-242" fmla="*/ 1836562 h 4862927"/>
                <a:gd name="connsiteX2-243" fmla="*/ 10914781 w 12897826"/>
                <a:gd name="connsiteY2-244" fmla="*/ 952846 h 4862927"/>
                <a:gd name="connsiteX3-245" fmla="*/ 12883312 w 12897826"/>
                <a:gd name="connsiteY3-246" fmla="*/ 1449370 h 4862927"/>
                <a:gd name="connsiteX4-247" fmla="*/ 12897826 w 12897826"/>
                <a:gd name="connsiteY4-248" fmla="*/ 4862927 h 4862927"/>
                <a:gd name="connsiteX5-249" fmla="*/ 0 w 12897826"/>
                <a:gd name="connsiteY5-250" fmla="*/ 4862927 h 4862927"/>
                <a:gd name="connsiteX6-251" fmla="*/ 0 w 12897826"/>
                <a:gd name="connsiteY6-252" fmla="*/ 1183190 h 4862927"/>
                <a:gd name="connsiteX7-253" fmla="*/ 21356 w 12897826"/>
                <a:gd name="connsiteY7-254" fmla="*/ 1169873 h 4862927"/>
                <a:gd name="connsiteX8-255" fmla="*/ 2685914 w 12897826"/>
                <a:gd name="connsiteY8-256" fmla="*/ 0 h 4862927"/>
                <a:gd name="connsiteX0-257" fmla="*/ 2627857 w 12897826"/>
                <a:gd name="connsiteY0-258" fmla="*/ 0 h 4862927"/>
                <a:gd name="connsiteX1-259" fmla="*/ 7485367 w 12897826"/>
                <a:gd name="connsiteY1-260" fmla="*/ 1836562 h 4862927"/>
                <a:gd name="connsiteX2-261" fmla="*/ 10914781 w 12897826"/>
                <a:gd name="connsiteY2-262" fmla="*/ 952846 h 4862927"/>
                <a:gd name="connsiteX3-263" fmla="*/ 12883312 w 12897826"/>
                <a:gd name="connsiteY3-264" fmla="*/ 1449370 h 4862927"/>
                <a:gd name="connsiteX4-265" fmla="*/ 12897826 w 12897826"/>
                <a:gd name="connsiteY4-266" fmla="*/ 4862927 h 4862927"/>
                <a:gd name="connsiteX5-267" fmla="*/ 0 w 12897826"/>
                <a:gd name="connsiteY5-268" fmla="*/ 4862927 h 4862927"/>
                <a:gd name="connsiteX6-269" fmla="*/ 0 w 12897826"/>
                <a:gd name="connsiteY6-270" fmla="*/ 1183190 h 4862927"/>
                <a:gd name="connsiteX7-271" fmla="*/ 21356 w 12897826"/>
                <a:gd name="connsiteY7-272" fmla="*/ 1169873 h 4862927"/>
                <a:gd name="connsiteX8-273" fmla="*/ 2627857 w 12897826"/>
                <a:gd name="connsiteY8-274" fmla="*/ 0 h 4862927"/>
                <a:gd name="connsiteX0-275" fmla="*/ 2627857 w 12897826"/>
                <a:gd name="connsiteY0-276" fmla="*/ 0 h 4862927"/>
                <a:gd name="connsiteX1-277" fmla="*/ 7485367 w 12897826"/>
                <a:gd name="connsiteY1-278" fmla="*/ 1836562 h 4862927"/>
                <a:gd name="connsiteX2-279" fmla="*/ 10914781 w 12897826"/>
                <a:gd name="connsiteY2-280" fmla="*/ 952846 h 4862927"/>
                <a:gd name="connsiteX3-281" fmla="*/ 12883312 w 12897826"/>
                <a:gd name="connsiteY3-282" fmla="*/ 1449370 h 4862927"/>
                <a:gd name="connsiteX4-283" fmla="*/ 12897826 w 12897826"/>
                <a:gd name="connsiteY4-284" fmla="*/ 4862927 h 4862927"/>
                <a:gd name="connsiteX5-285" fmla="*/ 0 w 12897826"/>
                <a:gd name="connsiteY5-286" fmla="*/ 4862927 h 4862927"/>
                <a:gd name="connsiteX6-287" fmla="*/ 0 w 12897826"/>
                <a:gd name="connsiteY6-288" fmla="*/ 1183190 h 4862927"/>
                <a:gd name="connsiteX7-289" fmla="*/ 6842 w 12897826"/>
                <a:gd name="connsiteY7-290" fmla="*/ 1082788 h 4862927"/>
                <a:gd name="connsiteX8-291" fmla="*/ 2627857 w 12897826"/>
                <a:gd name="connsiteY8-292" fmla="*/ 0 h 4862927"/>
                <a:gd name="connsiteX0-293" fmla="*/ 2642371 w 12897826"/>
                <a:gd name="connsiteY0-294" fmla="*/ 0 h 4848412"/>
                <a:gd name="connsiteX1-295" fmla="*/ 7485367 w 12897826"/>
                <a:gd name="connsiteY1-296" fmla="*/ 1822047 h 4848412"/>
                <a:gd name="connsiteX2-297" fmla="*/ 10914781 w 12897826"/>
                <a:gd name="connsiteY2-298" fmla="*/ 938331 h 4848412"/>
                <a:gd name="connsiteX3-299" fmla="*/ 12883312 w 12897826"/>
                <a:gd name="connsiteY3-300" fmla="*/ 1434855 h 4848412"/>
                <a:gd name="connsiteX4-301" fmla="*/ 12897826 w 12897826"/>
                <a:gd name="connsiteY4-302" fmla="*/ 4848412 h 4848412"/>
                <a:gd name="connsiteX5-303" fmla="*/ 0 w 12897826"/>
                <a:gd name="connsiteY5-304" fmla="*/ 4848412 h 4848412"/>
                <a:gd name="connsiteX6-305" fmla="*/ 0 w 12897826"/>
                <a:gd name="connsiteY6-306" fmla="*/ 1168675 h 4848412"/>
                <a:gd name="connsiteX7-307" fmla="*/ 6842 w 12897826"/>
                <a:gd name="connsiteY7-308" fmla="*/ 1068273 h 4848412"/>
                <a:gd name="connsiteX8-309" fmla="*/ 2642371 w 12897826"/>
                <a:gd name="connsiteY8-310" fmla="*/ 0 h 4848412"/>
                <a:gd name="connsiteX0-311" fmla="*/ 2642371 w 12897826"/>
                <a:gd name="connsiteY0-312" fmla="*/ 8714 h 4857126"/>
                <a:gd name="connsiteX1-313" fmla="*/ 7485367 w 12897826"/>
                <a:gd name="connsiteY1-314" fmla="*/ 1830761 h 4857126"/>
                <a:gd name="connsiteX2-315" fmla="*/ 10914781 w 12897826"/>
                <a:gd name="connsiteY2-316" fmla="*/ 947045 h 4857126"/>
                <a:gd name="connsiteX3-317" fmla="*/ 12883312 w 12897826"/>
                <a:gd name="connsiteY3-318" fmla="*/ 1443569 h 4857126"/>
                <a:gd name="connsiteX4-319" fmla="*/ 12897826 w 12897826"/>
                <a:gd name="connsiteY4-320" fmla="*/ 4857126 h 4857126"/>
                <a:gd name="connsiteX5-321" fmla="*/ 0 w 12897826"/>
                <a:gd name="connsiteY5-322" fmla="*/ 4857126 h 4857126"/>
                <a:gd name="connsiteX6-323" fmla="*/ 0 w 12897826"/>
                <a:gd name="connsiteY6-324" fmla="*/ 1177389 h 4857126"/>
                <a:gd name="connsiteX7-325" fmla="*/ 6842 w 12897826"/>
                <a:gd name="connsiteY7-326" fmla="*/ 1076987 h 4857126"/>
                <a:gd name="connsiteX8-327" fmla="*/ 2642371 w 12897826"/>
                <a:gd name="connsiteY8-328" fmla="*/ 8714 h 4857126"/>
                <a:gd name="connsiteX0-329" fmla="*/ 2642371 w 12897826"/>
                <a:gd name="connsiteY0-330" fmla="*/ 12 h 4848424"/>
                <a:gd name="connsiteX1-331" fmla="*/ 7485367 w 12897826"/>
                <a:gd name="connsiteY1-332" fmla="*/ 1822059 h 4848424"/>
                <a:gd name="connsiteX2-333" fmla="*/ 10914781 w 12897826"/>
                <a:gd name="connsiteY2-334" fmla="*/ 938343 h 4848424"/>
                <a:gd name="connsiteX3-335" fmla="*/ 12883312 w 12897826"/>
                <a:gd name="connsiteY3-336" fmla="*/ 1434867 h 4848424"/>
                <a:gd name="connsiteX4-337" fmla="*/ 12897826 w 12897826"/>
                <a:gd name="connsiteY4-338" fmla="*/ 4848424 h 4848424"/>
                <a:gd name="connsiteX5-339" fmla="*/ 0 w 12897826"/>
                <a:gd name="connsiteY5-340" fmla="*/ 4848424 h 4848424"/>
                <a:gd name="connsiteX6-341" fmla="*/ 0 w 12897826"/>
                <a:gd name="connsiteY6-342" fmla="*/ 1168687 h 4848424"/>
                <a:gd name="connsiteX7-343" fmla="*/ 6842 w 12897826"/>
                <a:gd name="connsiteY7-344" fmla="*/ 1068285 h 4848424"/>
                <a:gd name="connsiteX8-345" fmla="*/ 2642371 w 12897826"/>
                <a:gd name="connsiteY8-346" fmla="*/ 12 h 4848424"/>
                <a:gd name="connsiteX0-347" fmla="*/ 2598828 w 12897826"/>
                <a:gd name="connsiteY0-348" fmla="*/ 12 h 4833910"/>
                <a:gd name="connsiteX1-349" fmla="*/ 7485367 w 12897826"/>
                <a:gd name="connsiteY1-350" fmla="*/ 1807545 h 4833910"/>
                <a:gd name="connsiteX2-351" fmla="*/ 10914781 w 12897826"/>
                <a:gd name="connsiteY2-352" fmla="*/ 923829 h 4833910"/>
                <a:gd name="connsiteX3-353" fmla="*/ 12883312 w 12897826"/>
                <a:gd name="connsiteY3-354" fmla="*/ 1420353 h 4833910"/>
                <a:gd name="connsiteX4-355" fmla="*/ 12897826 w 12897826"/>
                <a:gd name="connsiteY4-356" fmla="*/ 4833910 h 4833910"/>
                <a:gd name="connsiteX5-357" fmla="*/ 0 w 12897826"/>
                <a:gd name="connsiteY5-358" fmla="*/ 4833910 h 4833910"/>
                <a:gd name="connsiteX6-359" fmla="*/ 0 w 12897826"/>
                <a:gd name="connsiteY6-360" fmla="*/ 1154173 h 4833910"/>
                <a:gd name="connsiteX7-361" fmla="*/ 6842 w 12897826"/>
                <a:gd name="connsiteY7-362" fmla="*/ 1053771 h 4833910"/>
                <a:gd name="connsiteX8-363" fmla="*/ 2598828 w 12897826"/>
                <a:gd name="connsiteY8-364" fmla="*/ 12 h 48339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2897826" h="4833910">
                  <a:moveTo>
                    <a:pt x="2598828" y="12"/>
                  </a:moveTo>
                  <a:cubicBezTo>
                    <a:pt x="3799287" y="-4987"/>
                    <a:pt x="6099375" y="1653576"/>
                    <a:pt x="7485367" y="1807545"/>
                  </a:cubicBezTo>
                  <a:cubicBezTo>
                    <a:pt x="8871359" y="1961514"/>
                    <a:pt x="10015123" y="988361"/>
                    <a:pt x="10914781" y="923829"/>
                  </a:cubicBezTo>
                  <a:cubicBezTo>
                    <a:pt x="11814439" y="859297"/>
                    <a:pt x="12371376" y="1199264"/>
                    <a:pt x="12883312" y="1420353"/>
                  </a:cubicBezTo>
                  <a:lnTo>
                    <a:pt x="12897826" y="4833910"/>
                  </a:lnTo>
                  <a:lnTo>
                    <a:pt x="0" y="4833910"/>
                  </a:lnTo>
                  <a:lnTo>
                    <a:pt x="0" y="1154173"/>
                  </a:lnTo>
                  <a:lnTo>
                    <a:pt x="6842" y="1053771"/>
                  </a:lnTo>
                  <a:cubicBezTo>
                    <a:pt x="447237" y="858992"/>
                    <a:pt x="1398369" y="5011"/>
                    <a:pt x="2598828" y="12"/>
                  </a:cubicBezTo>
                  <a:close/>
                </a:path>
              </a:pathLst>
            </a:custGeom>
            <a:noFill/>
            <a:ln w="19050">
              <a:solidFill>
                <a:schemeClr val="accent3">
                  <a:alpha val="3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grpSp>
      <p:sp>
        <p:nvSpPr>
          <p:cNvPr id="12" name="文本框 11"/>
          <p:cNvSpPr txBox="1">
            <a:spLocks noChangeArrowheads="1"/>
          </p:cNvSpPr>
          <p:nvPr/>
        </p:nvSpPr>
        <p:spPr bwMode="auto">
          <a:xfrm>
            <a:off x="218906" y="4689257"/>
            <a:ext cx="761485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3765" rtl="0" eaLnBrk="1" fontAlgn="auto" latinLnBrk="0" hangingPunct="1">
              <a:lnSpc>
                <a:spcPct val="100000"/>
              </a:lnSpc>
              <a:spcBef>
                <a:spcPct val="50000"/>
              </a:spcBef>
              <a:spcAft>
                <a:spcPts val="0"/>
              </a:spcAft>
              <a:buClrTx/>
              <a:buSzTx/>
              <a:buFontTx/>
              <a:buNone/>
              <a:defRPr/>
            </a:pPr>
            <a:r>
              <a:rPr kumimoji="0" lang="zh-CN" altLang="en-US" sz="4800" b="1" i="0" u="none" strike="noStrike" kern="1200" cap="none" spc="0" normalizeH="0" baseline="0" noProof="0" dirty="0">
                <a:ln>
                  <a:noFill/>
                </a:ln>
                <a:solidFill>
                  <a:srgbClr val="FFFFFF"/>
                </a:solidFill>
                <a:effectLst/>
                <a:uLnTx/>
                <a:uFillTx/>
                <a:latin typeface="方正小标宋简体" panose="03000509000000000000" pitchFamily="65" charset="-122"/>
                <a:ea typeface="方正小标宋简体" panose="03000509000000000000" pitchFamily="65" charset="-122"/>
                <a:cs typeface="+mn-cs"/>
              </a:rPr>
              <a:t>是爱还是束缚？</a:t>
            </a:r>
            <a:endParaRPr kumimoji="0" lang="en-US" altLang="zh-CN" sz="4800" b="1" i="0" u="none" strike="noStrike" kern="1200" cap="none" spc="0" normalizeH="0" baseline="0" noProof="0" dirty="0">
              <a:ln>
                <a:noFill/>
              </a:ln>
              <a:solidFill>
                <a:srgbClr val="FFFFFF"/>
              </a:solidFill>
              <a:effectLst/>
              <a:uLnTx/>
              <a:uFillTx/>
              <a:latin typeface="方正小标宋简体" panose="03000509000000000000" pitchFamily="65" charset="-122"/>
              <a:ea typeface="方正小标宋简体" panose="03000509000000000000" pitchFamily="65" charset="-122"/>
              <a:cs typeface="+mn-cs"/>
            </a:endParaRPr>
          </a:p>
          <a:p>
            <a:pPr marL="0" marR="0" lvl="0" indent="0" algn="ctr" defTabSz="913765" rtl="0" eaLnBrk="1" fontAlgn="auto" latinLnBrk="0" hangingPunct="1">
              <a:lnSpc>
                <a:spcPct val="100000"/>
              </a:lnSpc>
              <a:spcBef>
                <a:spcPct val="50000"/>
              </a:spcBef>
              <a:spcAft>
                <a:spcPts val="0"/>
              </a:spcAft>
              <a:buClrTx/>
              <a:buSzTx/>
              <a:buFontTx/>
              <a:buNone/>
              <a:defRPr/>
            </a:pPr>
            <a:r>
              <a:rPr kumimoji="0" lang="zh-CN" altLang="en-US" sz="4800" b="1" i="0" u="none" strike="noStrike" kern="1200" cap="none" spc="0" normalizeH="0" baseline="0" noProof="0" dirty="0">
                <a:ln>
                  <a:noFill/>
                </a:ln>
                <a:solidFill>
                  <a:srgbClr val="FFFFFF"/>
                </a:solidFill>
                <a:effectLst/>
                <a:uLnTx/>
                <a:uFillTx/>
                <a:latin typeface="方正小标宋简体" panose="03000509000000000000" pitchFamily="65" charset="-122"/>
                <a:ea typeface="方正小标宋简体" panose="03000509000000000000" pitchFamily="65" charset="-122"/>
                <a:cs typeface="+mn-cs"/>
              </a:rPr>
              <a:t>别让父母成为你的“圈外人</a:t>
            </a:r>
            <a:endParaRPr kumimoji="0" lang="zh-CN" altLang="en-US" sz="5400" b="1" i="0" u="none" strike="noStrike" kern="1200" cap="none" spc="0" normalizeH="0" baseline="0" noProof="0" dirty="0">
              <a:ln>
                <a:noFill/>
              </a:ln>
              <a:solidFill>
                <a:srgbClr val="FFFFFF"/>
              </a:solidFill>
              <a:effectLst/>
              <a:uLnTx/>
              <a:uFillTx/>
              <a:latin typeface="方正小标宋简体" panose="03000509000000000000" pitchFamily="65" charset="-122"/>
              <a:ea typeface="方正小标宋简体" panose="03000509000000000000" pitchFamily="65" charset="-122"/>
              <a:cs typeface="米开飘逸行楷" panose="02000000000000000000" charset="-122"/>
            </a:endParaRPr>
          </a:p>
        </p:txBody>
      </p:sp>
      <p:sp>
        <p:nvSpPr>
          <p:cNvPr id="13" name="文本框 12"/>
          <p:cNvSpPr txBox="1"/>
          <p:nvPr/>
        </p:nvSpPr>
        <p:spPr>
          <a:xfrm>
            <a:off x="377932" y="5509655"/>
            <a:ext cx="6809822" cy="149098"/>
          </a:xfrm>
          <a:prstGeom prst="roundRect">
            <a:avLst>
              <a:gd name="adj" fmla="val 50000"/>
            </a:avLst>
          </a:prstGeom>
          <a:solidFill>
            <a:schemeClr val="bg1">
              <a:alpha val="85000"/>
            </a:schemeClr>
          </a:solidFill>
          <a:ln>
            <a:noFill/>
          </a:ln>
        </p:spPr>
        <p:txBody>
          <a:bodyPr wrap="square" rtlCol="0" anchor="ctr">
            <a:noAutofit/>
          </a:bodyPr>
          <a:lstStyle/>
          <a:p>
            <a:pPr marL="0" marR="0" lvl="0" indent="0" algn="dist" defTabSz="913765"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BE2519"/>
                </a:solidFill>
                <a:effectLst/>
                <a:uLnTx/>
                <a:uFillTx/>
                <a:latin typeface="Century Gothic" panose="020B0502020202020204"/>
                <a:ea typeface="微软雅黑" panose="020B0503020204020204" charset="-122"/>
                <a:cs typeface="+mn-cs"/>
              </a:rPr>
              <a:t>STAY HUNGRY, STAY FOOLISH. JUDGE NOT ACCORDING TO THE APPEARANCE. </a:t>
            </a:r>
            <a:endParaRPr kumimoji="0" lang="zh-CN" altLang="en-US" sz="1100" b="0" i="0" u="none" strike="noStrike" kern="1200" cap="none" spc="0" normalizeH="0" baseline="0" noProof="0" dirty="0">
              <a:ln>
                <a:noFill/>
              </a:ln>
              <a:solidFill>
                <a:srgbClr val="BE2519"/>
              </a:solidFill>
              <a:effectLst/>
              <a:uLnTx/>
              <a:uFillTx/>
              <a:latin typeface="Century Gothic" panose="020B0502020202020204"/>
              <a:ea typeface="微软雅黑" panose="020B0503020204020204" charset="-122"/>
              <a:cs typeface="+mn-cs"/>
            </a:endParaRPr>
          </a:p>
        </p:txBody>
      </p:sp>
      <p:sp>
        <p:nvSpPr>
          <p:cNvPr id="14" name="Rectangle 5"/>
          <p:cNvSpPr>
            <a:spLocks noChangeArrowheads="1"/>
          </p:cNvSpPr>
          <p:nvPr/>
        </p:nvSpPr>
        <p:spPr bwMode="auto">
          <a:xfrm>
            <a:off x="9061831" y="6043487"/>
            <a:ext cx="3130169" cy="641329"/>
          </a:xfrm>
          <a:prstGeom prst="rect">
            <a:avLst/>
          </a:prstGeom>
          <a:noFill/>
          <a:ln>
            <a:noFill/>
          </a:ln>
          <a:effectLst/>
        </p:spPr>
        <p:txBody>
          <a:bodyPr wrap="square">
            <a:spAutoFit/>
          </a:bodyPr>
          <a:lstStyle/>
          <a:p>
            <a:pPr marL="0" marR="0" lvl="0" indent="0" algn="r" defTabSz="913765" rtl="0" eaLnBrk="1" fontAlgn="auto" latinLnBrk="0" hangingPunct="1">
              <a:lnSpc>
                <a:spcPct val="125000"/>
              </a:lnSpc>
              <a:spcBef>
                <a:spcPts val="0"/>
              </a:spcBef>
              <a:spcAft>
                <a:spcPts val="0"/>
              </a:spcAft>
              <a:buClrTx/>
              <a:buSzTx/>
              <a:buFontTx/>
              <a:buNone/>
              <a:defRPr/>
            </a:pPr>
            <a:r>
              <a:rPr kumimoji="1"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汇报人：孟尚儒  傅航  贺林豪</a:t>
            </a:r>
            <a:endParaRPr kumimoji="1"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r" defTabSz="913765" rtl="0" eaLnBrk="1" fontAlgn="auto" latinLnBrk="0" hangingPunct="1">
              <a:lnSpc>
                <a:spcPct val="125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5" name="Rectangle 5"/>
          <p:cNvSpPr>
            <a:spLocks noChangeArrowheads="1"/>
          </p:cNvSpPr>
          <p:nvPr/>
        </p:nvSpPr>
        <p:spPr bwMode="auto">
          <a:xfrm>
            <a:off x="9095877" y="6351799"/>
            <a:ext cx="3096226" cy="337015"/>
          </a:xfrm>
          <a:prstGeom prst="rect">
            <a:avLst/>
          </a:prstGeom>
          <a:noFill/>
          <a:ln>
            <a:noFill/>
          </a:ln>
          <a:effectLst/>
        </p:spPr>
        <p:txBody>
          <a:bodyPr wrap="square">
            <a:spAutoFit/>
          </a:bodyPr>
          <a:lstStyle/>
          <a:p>
            <a:pPr marL="0" marR="0" lvl="0" indent="0" algn="r" defTabSz="913765" rtl="0" eaLnBrk="1" fontAlgn="auto" latinLnBrk="0" hangingPunct="1">
              <a:lnSpc>
                <a:spcPct val="125000"/>
              </a:lnSpc>
              <a:spcBef>
                <a:spcPts val="0"/>
              </a:spcBef>
              <a:spcAft>
                <a:spcPts val="0"/>
              </a:spcAft>
              <a:buClrTx/>
              <a:buSzTx/>
              <a:buFontTx/>
              <a:buNone/>
              <a:defRPr/>
            </a:pPr>
            <a:r>
              <a:rPr kumimoji="1"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2020</a:t>
            </a:r>
            <a:r>
              <a:rPr kumimoji="1"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年</a:t>
            </a:r>
            <a:r>
              <a:rPr kumimoji="1"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9</a:t>
            </a:r>
            <a:r>
              <a:rPr kumimoji="1"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月</a:t>
            </a:r>
            <a:r>
              <a:rPr kumimoji="1"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3</a:t>
            </a:r>
            <a:r>
              <a:rPr kumimoji="1"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日</a:t>
            </a:r>
          </a:p>
        </p:txBody>
      </p:sp>
      <p:pic>
        <p:nvPicPr>
          <p:cNvPr id="24" name="图片 23"/>
          <p:cNvPicPr>
            <a:picLocks noChangeAspect="1"/>
          </p:cNvPicPr>
          <p:nvPr/>
        </p:nvPicPr>
        <p:blipFill>
          <a:blip r:embed="rId4"/>
          <a:stretch>
            <a:fillRect/>
          </a:stretch>
        </p:blipFill>
        <p:spPr>
          <a:xfrm>
            <a:off x="9740630" y="207685"/>
            <a:ext cx="2105498" cy="6186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6010275" y="1323340"/>
            <a:ext cx="5465445" cy="4116070"/>
          </a:xfrm>
          <a:prstGeom prst="roundRect">
            <a:avLst>
              <a:gd name="adj" fmla="val 2343"/>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文本框 50"/>
          <p:cNvSpPr txBox="1">
            <a:spLocks noChangeArrowheads="1"/>
          </p:cNvSpPr>
          <p:nvPr/>
        </p:nvSpPr>
        <p:spPr bwMode="auto">
          <a:xfrm>
            <a:off x="8251664" y="1467646"/>
            <a:ext cx="30158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50000"/>
              </a:spcBef>
            </a:pPr>
            <a:r>
              <a:rPr lang="zh-CN" altLang="en-US" sz="2400" b="1" dirty="0">
                <a:solidFill>
                  <a:schemeClr val="bg1"/>
                </a:solidFill>
                <a:latin typeface="+mn-ea"/>
              </a:rPr>
              <a:t>后浪与前浪的交锋</a:t>
            </a:r>
          </a:p>
        </p:txBody>
      </p:sp>
      <p:sp>
        <p:nvSpPr>
          <p:cNvPr id="53" name="文本框 52"/>
          <p:cNvSpPr txBox="1">
            <a:spLocks noChangeArrowheads="1"/>
          </p:cNvSpPr>
          <p:nvPr/>
        </p:nvSpPr>
        <p:spPr bwMode="auto">
          <a:xfrm>
            <a:off x="6085840" y="2181225"/>
            <a:ext cx="5389880"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ct val="150000"/>
              </a:lnSpc>
            </a:pPr>
            <a:r>
              <a:rPr lang="zh-CN" altLang="en-US" sz="2000" dirty="0">
                <a:solidFill>
                  <a:schemeClr val="bg1"/>
                </a:solidFill>
                <a:latin typeface="+mn-ea"/>
              </a:rPr>
              <a:t>本来微信作为一种交流的渠道，是为了能让用户间更好地了解彼此，而如今却有众多学生朋友们被朋友圈所困扰，父辈本是最亲的家人，但最终却被你排除在朋友圈之外，成为名不副实的“圈外人”。</a:t>
            </a:r>
          </a:p>
        </p:txBody>
      </p:sp>
      <p:cxnSp>
        <p:nvCxnSpPr>
          <p:cNvPr id="54" name="直接连接符 53"/>
          <p:cNvCxnSpPr/>
          <p:nvPr/>
        </p:nvCxnSpPr>
        <p:spPr>
          <a:xfrm>
            <a:off x="10504737" y="2046958"/>
            <a:ext cx="6333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17" name="矩形 16"/>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文本框 18"/>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2" name="文本框 21"/>
          <p:cNvSpPr txBox="1">
            <a:spLocks noChangeArrowheads="1"/>
          </p:cNvSpPr>
          <p:nvPr/>
        </p:nvSpPr>
        <p:spPr bwMode="auto">
          <a:xfrm>
            <a:off x="710977" y="428997"/>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mn-ea"/>
                <a:sym typeface="+mn-ea"/>
              </a:rPr>
              <a:t>问题提出：朋友圈背后的故事</a:t>
            </a:r>
            <a:endParaRPr lang="zh-CN" altLang="en-US" sz="2400" dirty="0">
              <a:solidFill>
                <a:schemeClr val="accent3"/>
              </a:solidFill>
              <a:latin typeface="+mj-ea"/>
              <a:ea typeface="+mj-ea"/>
            </a:endParaRPr>
          </a:p>
        </p:txBody>
      </p:sp>
      <p:sp>
        <p:nvSpPr>
          <p:cNvPr id="23" name="矩形: 圆角 22"/>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05" y="1929130"/>
            <a:ext cx="5258435" cy="2959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p:cNvSpPr txBox="1">
            <a:spLocks noChangeArrowheads="1"/>
          </p:cNvSpPr>
          <p:nvPr/>
        </p:nvSpPr>
        <p:spPr bwMode="auto">
          <a:xfrm>
            <a:off x="1073150" y="1351915"/>
            <a:ext cx="10045700"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ct val="150000"/>
              </a:lnSpc>
              <a:spcBef>
                <a:spcPct val="50000"/>
              </a:spcBef>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微信作为头部社交平台，无论在用户规模还是商业化能力方面都有着其他社交产品无法匹敌的优势，但日益庞大的微信也渐渐显露出弊端。</a:t>
            </a:r>
          </a:p>
          <a:p>
            <a:pPr indent="457200">
              <a:lnSpc>
                <a:spcPct val="150000"/>
              </a:lnSpc>
              <a:spcBef>
                <a:spcPct val="50000"/>
              </a:spcBef>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微信的使用和交流慢慢呈现出“社交博弈”的姿态，而不仅仅是一个单纯的网络交流平台，尤其是在代际之间。如今有众多的孩子们选择在朋友圈中屏蔽父母。在本文中，我们就来聊一聊为什么大家想要父母做自己的圈外人、大家对于在朋友圈中屏母父辈这一现象的看法以及如何与父母构建和谐自然的代际关系。</a:t>
            </a:r>
            <a:endParaRPr lang="zh-CN" altLang="en-US" sz="2400" b="1" dirty="0">
              <a:latin typeface="幼圆" panose="02010509060101010101" pitchFamily="49" charset="-122"/>
              <a:ea typeface="幼圆" panose="02010509060101010101" pitchFamily="49" charset="-122"/>
            </a:endParaRPr>
          </a:p>
        </p:txBody>
      </p:sp>
      <p:sp>
        <p:nvSpPr>
          <p:cNvPr id="15" name="任意多边形: 形状 1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17" name="矩形 16"/>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文本框 18"/>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a:spLocks noChangeArrowheads="1"/>
          </p:cNvSpPr>
          <p:nvPr/>
        </p:nvSpPr>
        <p:spPr bwMode="auto">
          <a:xfrm>
            <a:off x="710977" y="428997"/>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mn-ea"/>
                <a:sym typeface="+mn-ea"/>
              </a:rPr>
              <a:t>问题提出：朋友圈背后的故事</a:t>
            </a:r>
            <a:endParaRPr lang="zh-CN" altLang="en-US" sz="2400" dirty="0">
              <a:solidFill>
                <a:schemeClr val="accent3"/>
              </a:solidFill>
              <a:latin typeface="+mj-ea"/>
              <a:ea typeface="+mj-ea"/>
            </a:endParaRPr>
          </a:p>
        </p:txBody>
      </p:sp>
      <p:sp>
        <p:nvSpPr>
          <p:cNvPr id="21" name="矩形: 圆角 20"/>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17" name="矩形 16"/>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文本框 18"/>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a:spLocks noChangeArrowheads="1"/>
          </p:cNvSpPr>
          <p:nvPr/>
        </p:nvSpPr>
        <p:spPr bwMode="auto">
          <a:xfrm>
            <a:off x="710977" y="428997"/>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黑体" panose="02010609060101010101" charset="-122"/>
                <a:ea typeface="黑体" panose="02010609060101010101" charset="-122"/>
                <a:sym typeface="+mn-ea"/>
              </a:rPr>
              <a:t>问题提出：是爱还是束缚？</a:t>
            </a:r>
            <a:endParaRPr lang="zh-CN" altLang="en-US" sz="2400" dirty="0">
              <a:solidFill>
                <a:schemeClr val="accent3"/>
              </a:solidFill>
              <a:latin typeface="黑体" panose="02010609060101010101" charset="-122"/>
              <a:ea typeface="黑体" panose="02010609060101010101" charset="-122"/>
            </a:endParaRPr>
          </a:p>
        </p:txBody>
      </p:sp>
      <p:sp>
        <p:nvSpPr>
          <p:cNvPr id="21" name="矩形: 圆角 20"/>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
        <p:nvSpPr>
          <p:cNvPr id="13" name="文本框 12"/>
          <p:cNvSpPr txBox="1"/>
          <p:nvPr/>
        </p:nvSpPr>
        <p:spPr>
          <a:xfrm>
            <a:off x="606425" y="1301115"/>
            <a:ext cx="10980420" cy="2143125"/>
          </a:xfrm>
          <a:prstGeom prst="rect">
            <a:avLst/>
          </a:prstGeom>
          <a:noFill/>
        </p:spPr>
        <p:txBody>
          <a:bodyPr wrap="square">
            <a:spAutoFit/>
          </a:bodyPr>
          <a:lstStyle/>
          <a:p>
            <a:pPr indent="457200">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父母想看孩子们朋友圈的理由很简单，首先“想了解孩子最近的生活”是最主要的原因，其次是想要“想了解孩子们的心情”。各个理由都指向了解孩子们最近的情况，无论是生活、情感还是健康，都是不含恶意，也没有把朋友圈看成娱乐休闲的工具。</a:t>
            </a:r>
          </a:p>
        </p:txBody>
      </p:sp>
      <p:sp>
        <p:nvSpPr>
          <p:cNvPr id="2" name="文本框 1"/>
          <p:cNvSpPr txBox="1"/>
          <p:nvPr/>
        </p:nvSpPr>
        <p:spPr>
          <a:xfrm>
            <a:off x="711200" y="3712210"/>
            <a:ext cx="10875645" cy="2143125"/>
          </a:xfrm>
          <a:prstGeom prst="rect">
            <a:avLst/>
          </a:prstGeom>
          <a:noFill/>
        </p:spPr>
        <p:txBody>
          <a:bodyPr wrap="square">
            <a:spAutoFit/>
          </a:bodyPr>
          <a:lstStyle/>
          <a:p>
            <a:pPr indent="457200">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为什么会想要父母做自己的圈外人？根据腾讯新闻调查显示，大家朋友圈屏蔽父辈的主要原因有“觉得父母无法理解自己”、“觉得父母不会支持自己”、“觉得父母问这问那很烦”、“怕父母瞎操心”、“想有自己的空间”。其中“怕父母瞎操心”是最主要的原因，占比26%。</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t="-31000" b="-31000"/>
          </a:stretch>
        </a:blipFill>
        <a:effectLst/>
      </p:bgPr>
    </p:bg>
    <p:spTree>
      <p:nvGrpSpPr>
        <p:cNvPr id="1" name=""/>
        <p:cNvGrpSpPr/>
        <p:nvPr/>
      </p:nvGrpSpPr>
      <p:grpSpPr>
        <a:xfrm>
          <a:off x="0" y="0"/>
          <a:ext cx="0" cy="0"/>
          <a:chOff x="0" y="0"/>
          <a:chExt cx="0" cy="0"/>
        </a:xfrm>
      </p:grpSpPr>
      <p:sp>
        <p:nvSpPr>
          <p:cNvPr id="89" name="任意多边形: 形状 88"/>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90" name="图片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91" name="矩形 90"/>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2" name="文本框 91"/>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3" name="文本框 92"/>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9" name="文本框 98"/>
          <p:cNvSpPr txBox="1">
            <a:spLocks noChangeArrowheads="1"/>
          </p:cNvSpPr>
          <p:nvPr/>
        </p:nvSpPr>
        <p:spPr bwMode="auto">
          <a:xfrm>
            <a:off x="761258" y="422217"/>
            <a:ext cx="11060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dirty="0">
                <a:solidFill>
                  <a:srgbClr val="BE2519"/>
                </a:solidFill>
                <a:latin typeface="微软雅黑 Light" panose="020B0502040204020203" charset="-122"/>
                <a:ea typeface="微软雅黑 Light" panose="020B0502040204020203" charset="-122"/>
              </a:rPr>
              <a:t>观点分享</a:t>
            </a:r>
          </a:p>
        </p:txBody>
      </p:sp>
      <p:sp>
        <p:nvSpPr>
          <p:cNvPr id="101" name="矩形: 圆角 100"/>
          <p:cNvSpPr/>
          <p:nvPr/>
        </p:nvSpPr>
        <p:spPr>
          <a:xfrm rot="16200000" flipV="1">
            <a:off x="198672" y="454974"/>
            <a:ext cx="958003" cy="167167"/>
          </a:xfrm>
          <a:prstGeom prst="roundRect">
            <a:avLst>
              <a:gd name="adj" fmla="val 0"/>
            </a:avLst>
          </a:prstGeom>
          <a:gradFill>
            <a:gsLst>
              <a:gs pos="0">
                <a:srgbClr val="BE2519"/>
              </a:gs>
              <a:gs pos="100000">
                <a:srgbClr val="BE2519">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endParaRPr>
          </a:p>
        </p:txBody>
      </p:sp>
      <p:sp>
        <p:nvSpPr>
          <p:cNvPr id="2" name="文本框 1"/>
          <p:cNvSpPr txBox="1"/>
          <p:nvPr/>
        </p:nvSpPr>
        <p:spPr>
          <a:xfrm>
            <a:off x="1219200" y="1017905"/>
            <a:ext cx="10144760" cy="5220970"/>
          </a:xfrm>
          <a:prstGeom prst="rect">
            <a:avLst/>
          </a:prstGeom>
          <a:noFill/>
        </p:spPr>
        <p:txBody>
          <a:bodyPr wrap="square">
            <a:spAutoFit/>
          </a:bodyPr>
          <a:lstStyle/>
          <a:p>
            <a:pPr indent="0" fontAlgn="auto">
              <a:lnSpc>
                <a:spcPts val="4000"/>
              </a:lnSpc>
            </a:pPr>
            <a:r>
              <a:rPr lang="zh-CN" altLang="zh-CN" sz="2400" kern="100" dirty="0">
                <a:effectLst/>
                <a:latin typeface="黑体" panose="02010609060101010101" charset="-122"/>
                <a:ea typeface="黑体" panose="02010609060101010101" charset="-122"/>
                <a:cs typeface="Times New Roman" panose="02020603050405020304" pitchFamily="18" charset="0"/>
              </a:rPr>
              <a:t>做饭时割破了手；</a:t>
            </a:r>
          </a:p>
          <a:p>
            <a:pPr indent="457200" fontAlgn="auto">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这位网友认为，有些东西给他们看了多生事端，还是别看的好。</a:t>
            </a:r>
          </a:p>
          <a:p>
            <a:pPr indent="0" fontAlgn="auto">
              <a:lnSpc>
                <a:spcPts val="4000"/>
              </a:lnSpc>
            </a:pPr>
            <a:endPar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endParaRPr>
          </a:p>
          <a:p>
            <a:pPr indent="0" fontAlgn="auto">
              <a:lnSpc>
                <a:spcPts val="4000"/>
              </a:lnSpc>
            </a:pPr>
            <a:r>
              <a:rPr lang="zh-CN" altLang="zh-CN" sz="2400" kern="100" dirty="0">
                <a:effectLst/>
                <a:latin typeface="黑体" panose="02010609060101010101" charset="-122"/>
                <a:ea typeface="黑体" panose="02010609060101010101" charset="-122"/>
                <a:cs typeface="Times New Roman" panose="02020603050405020304" pitchFamily="18" charset="0"/>
              </a:rPr>
              <a:t>妈妈第一次学会使用微信；</a:t>
            </a:r>
          </a:p>
          <a:p>
            <a:pPr indent="457200" fontAlgn="auto">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我们从中可以发现，同一条朋友圈，作为同龄人的我们与父母的解读很可能是完全不同的。</a:t>
            </a:r>
          </a:p>
          <a:p>
            <a:pPr indent="457200" fontAlgn="auto">
              <a:lnSpc>
                <a:spcPts val="4000"/>
              </a:lnSpc>
            </a:pPr>
            <a:endPar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endParaRPr>
          </a:p>
          <a:p>
            <a:pPr indent="0" fontAlgn="auto">
              <a:lnSpc>
                <a:spcPts val="4000"/>
              </a:lnSpc>
            </a:pPr>
            <a:r>
              <a:rPr lang="zh-CN" altLang="zh-CN" sz="2400" kern="100" dirty="0">
                <a:effectLst/>
                <a:latin typeface="黑体" panose="02010609060101010101" charset="-122"/>
                <a:ea typeface="黑体" panose="02010609060101010101" charset="-122"/>
                <a:cs typeface="Times New Roman" panose="02020603050405020304" pitchFamily="18" charset="0"/>
              </a:rPr>
              <a:t>聊天小表情；</a:t>
            </a:r>
          </a:p>
          <a:p>
            <a:pPr indent="457200" fontAlgn="auto">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令人更烦恼的是，有时候在微信朋友圈或者聊天当中的一个表情，都能引起与父辈的冲突。</a:t>
            </a:r>
            <a:endParaRPr lang="zh-CN" altLang="zh-CN" sz="2400" kern="100" dirty="0">
              <a:effectLst/>
              <a:latin typeface="黑体" panose="02010609060101010101" charset="-122"/>
              <a:ea typeface="黑体" panose="02010609060101010101" charset="-122"/>
              <a:cs typeface="Times New Roman" panose="02020603050405020304" pitchFamily="18" charset="0"/>
            </a:endParaRPr>
          </a:p>
        </p:txBody>
      </p:sp>
    </p:spTree>
  </p:cSld>
  <p:clrMapOvr>
    <a:masterClrMapping/>
  </p:clrMapOvr>
  <p:transition spd="med" advClick="0" advTm="0">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17" name="矩形 16"/>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文本框 18"/>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a:spLocks noChangeArrowheads="1"/>
          </p:cNvSpPr>
          <p:nvPr/>
        </p:nvSpPr>
        <p:spPr bwMode="auto">
          <a:xfrm>
            <a:off x="710977" y="428997"/>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黑体" panose="02010609060101010101" charset="-122"/>
                <a:ea typeface="黑体" panose="02010609060101010101" charset="-122"/>
                <a:sym typeface="+mn-ea"/>
              </a:rPr>
              <a:t>原因分析：是爱还是束缚？</a:t>
            </a:r>
            <a:endParaRPr lang="zh-CN" altLang="en-US" sz="2400" dirty="0">
              <a:solidFill>
                <a:schemeClr val="accent3"/>
              </a:solidFill>
              <a:latin typeface="黑体" panose="02010609060101010101" charset="-122"/>
              <a:ea typeface="黑体" panose="02010609060101010101" charset="-122"/>
            </a:endParaRPr>
          </a:p>
        </p:txBody>
      </p:sp>
      <p:sp>
        <p:nvSpPr>
          <p:cNvPr id="21" name="矩形: 圆角 20"/>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
        <p:nvSpPr>
          <p:cNvPr id="13" name="文本框 12"/>
          <p:cNvSpPr txBox="1"/>
          <p:nvPr/>
        </p:nvSpPr>
        <p:spPr>
          <a:xfrm>
            <a:off x="5372100" y="1036955"/>
            <a:ext cx="6399530" cy="4707890"/>
          </a:xfrm>
          <a:prstGeom prst="rect">
            <a:avLst/>
          </a:prstGeom>
          <a:noFill/>
        </p:spPr>
        <p:txBody>
          <a:bodyPr wrap="square">
            <a:spAutoFit/>
          </a:bodyPr>
          <a:lstStyle/>
          <a:p>
            <a:pPr indent="0" fontAlgn="auto">
              <a:lnSpc>
                <a:spcPts val="4000"/>
              </a:lnSpc>
            </a:pPr>
            <a:r>
              <a:rPr lang="en-US" altLang="zh-CN" sz="2400" b="1" kern="100" dirty="0">
                <a:effectLst/>
                <a:latin typeface="幼圆" panose="02010509060101010101" pitchFamily="49" charset="-122"/>
                <a:ea typeface="幼圆" panose="02010509060101010101" pitchFamily="49" charset="-122"/>
                <a:cs typeface="Times New Roman" panose="02020603050405020304" pitchFamily="18" charset="0"/>
              </a:rPr>
              <a:t>1</a:t>
            </a:r>
            <a:r>
              <a:rPr lang="zh-CN" altLang="en-US" sz="2400" b="1" kern="100" dirty="0">
                <a:effectLst/>
                <a:latin typeface="幼圆" panose="02010509060101010101" pitchFamily="49" charset="-122"/>
                <a:ea typeface="幼圆" panose="02010509060101010101" pitchFamily="49" charset="-122"/>
                <a:cs typeface="Times New Roman" panose="02020603050405020304" pitchFamily="18" charset="0"/>
              </a:rPr>
              <a:t>、</a:t>
            </a:r>
            <a:r>
              <a:rPr lang="zh-CN" altLang="zh-CN" sz="2400" b="1" kern="100" dirty="0">
                <a:effectLst/>
                <a:latin typeface="幼圆" panose="02010509060101010101" pitchFamily="49" charset="-122"/>
                <a:ea typeface="幼圆" panose="02010509060101010101" pitchFamily="49" charset="-122"/>
                <a:cs typeface="Times New Roman" panose="02020603050405020304" pitchFamily="18" charset="0"/>
              </a:rPr>
              <a:t>新媒体产业的迅猛发展与父母固有思想间的矛盾</a:t>
            </a:r>
          </a:p>
          <a:p>
            <a:pPr indent="457200">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微信多样化的使用功能与其独特的传播方式不仅对亲子两代人之间的信息传播产生影响，对两代人之间的交流互动也产生了深远影响。微信的出现使得父母与子女之间的交流多了一种有效的途径，一定程度上增进了相互的交流。移动互联网的普及虽带来了交流的便利,但朋友圈中代际隔阂的高墙并不曾因此打破。</a:t>
            </a:r>
          </a:p>
        </p:txBody>
      </p:sp>
      <p:pic>
        <p:nvPicPr>
          <p:cNvPr id="10" name="图片 9" descr="图片1"/>
          <p:cNvPicPr/>
          <p:nvPr/>
        </p:nvPicPr>
        <p:blipFill>
          <a:blip r:embed="rId3"/>
          <a:stretch>
            <a:fillRect/>
          </a:stretch>
        </p:blipFill>
        <p:spPr>
          <a:xfrm>
            <a:off x="205105" y="1694180"/>
            <a:ext cx="4975225" cy="3670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17" name="矩形 16"/>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文本框 18"/>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a:spLocks noChangeArrowheads="1"/>
          </p:cNvSpPr>
          <p:nvPr/>
        </p:nvSpPr>
        <p:spPr bwMode="auto">
          <a:xfrm>
            <a:off x="710977" y="428997"/>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黑体" panose="02010609060101010101" charset="-122"/>
                <a:ea typeface="黑体" panose="02010609060101010101" charset="-122"/>
                <a:sym typeface="+mn-ea"/>
              </a:rPr>
              <a:t>原因分析：是爱还是束缚？</a:t>
            </a:r>
            <a:endParaRPr lang="zh-CN" altLang="en-US" sz="2400" dirty="0">
              <a:solidFill>
                <a:schemeClr val="accent3"/>
              </a:solidFill>
              <a:latin typeface="黑体" panose="02010609060101010101" charset="-122"/>
              <a:ea typeface="黑体" panose="02010609060101010101" charset="-122"/>
            </a:endParaRPr>
          </a:p>
        </p:txBody>
      </p:sp>
      <p:sp>
        <p:nvSpPr>
          <p:cNvPr id="21" name="矩形: 圆角 20"/>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
        <p:nvSpPr>
          <p:cNvPr id="2" name="文本框 1"/>
          <p:cNvSpPr txBox="1"/>
          <p:nvPr/>
        </p:nvSpPr>
        <p:spPr>
          <a:xfrm>
            <a:off x="5830570" y="1440180"/>
            <a:ext cx="5662295" cy="4194810"/>
          </a:xfrm>
          <a:prstGeom prst="rect">
            <a:avLst/>
          </a:prstGeom>
          <a:noFill/>
        </p:spPr>
        <p:txBody>
          <a:bodyPr wrap="square">
            <a:spAutoFit/>
          </a:bodyPr>
          <a:lstStyle/>
          <a:p>
            <a:pPr indent="0" fontAlgn="auto">
              <a:lnSpc>
                <a:spcPts val="4000"/>
              </a:lnSpc>
            </a:pPr>
            <a:r>
              <a:rPr lang="en-US" altLang="zh-CN" sz="2400" b="1" kern="100" dirty="0">
                <a:effectLst/>
                <a:latin typeface="幼圆" panose="02010509060101010101" pitchFamily="49" charset="-122"/>
                <a:ea typeface="幼圆" panose="02010509060101010101" pitchFamily="49" charset="-122"/>
                <a:cs typeface="Times New Roman" panose="02020603050405020304" pitchFamily="18" charset="0"/>
              </a:rPr>
              <a:t>2</a:t>
            </a:r>
            <a:r>
              <a:rPr lang="zh-CN" altLang="en-US" sz="2400" b="1" kern="100" dirty="0">
                <a:effectLst/>
                <a:latin typeface="幼圆" panose="02010509060101010101" pitchFamily="49" charset="-122"/>
                <a:ea typeface="幼圆" panose="02010509060101010101" pitchFamily="49" charset="-122"/>
                <a:cs typeface="Times New Roman" panose="02020603050405020304" pitchFamily="18" charset="0"/>
              </a:rPr>
              <a:t>、</a:t>
            </a:r>
            <a:r>
              <a:rPr lang="zh-CN" altLang="zh-CN" sz="2400" b="1" kern="100" dirty="0">
                <a:effectLst/>
                <a:latin typeface="幼圆" panose="02010509060101010101" pitchFamily="49" charset="-122"/>
                <a:ea typeface="幼圆" panose="02010509060101010101" pitchFamily="49" charset="-122"/>
                <a:cs typeface="Times New Roman" panose="02020603050405020304" pitchFamily="18" charset="0"/>
              </a:rPr>
              <a:t>两代人成长环境的差距</a:t>
            </a:r>
          </a:p>
          <a:p>
            <a:pPr indent="457200">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当代大学生是在基本实现“富起来”历史背景下成长起来的，面临更多来自如综艺、游戏、短视频等网络解压方式的诱惑，这种环境中成长起来的“00后”思想开放、自由、思想独立，自我性比较突出，他们的价值追求偏于精神领域，注重自身的情感体验与价值实现。</a:t>
            </a:r>
          </a:p>
        </p:txBody>
      </p:sp>
      <p:pic>
        <p:nvPicPr>
          <p:cNvPr id="11" name="图片 10" descr="图片3"/>
          <p:cNvPicPr/>
          <p:nvPr/>
        </p:nvPicPr>
        <p:blipFill>
          <a:blip r:embed="rId3"/>
          <a:stretch>
            <a:fillRect/>
          </a:stretch>
        </p:blipFill>
        <p:spPr>
          <a:xfrm>
            <a:off x="64135" y="1896110"/>
            <a:ext cx="5622925" cy="3667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17" name="矩形 16"/>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文本框 18"/>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a:spLocks noChangeArrowheads="1"/>
          </p:cNvSpPr>
          <p:nvPr/>
        </p:nvSpPr>
        <p:spPr bwMode="auto">
          <a:xfrm>
            <a:off x="710977" y="428997"/>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黑体" panose="02010609060101010101" charset="-122"/>
                <a:ea typeface="黑体" panose="02010609060101010101" charset="-122"/>
                <a:sym typeface="+mn-ea"/>
              </a:rPr>
              <a:t>原因分析：是爱还是束缚？</a:t>
            </a:r>
            <a:endParaRPr lang="zh-CN" altLang="en-US" sz="2400" dirty="0">
              <a:solidFill>
                <a:schemeClr val="accent3"/>
              </a:solidFill>
              <a:latin typeface="黑体" panose="02010609060101010101" charset="-122"/>
              <a:ea typeface="黑体" panose="02010609060101010101" charset="-122"/>
            </a:endParaRPr>
          </a:p>
        </p:txBody>
      </p:sp>
      <p:sp>
        <p:nvSpPr>
          <p:cNvPr id="21" name="矩形: 圆角 20"/>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
        <p:nvSpPr>
          <p:cNvPr id="13" name="文本框 12"/>
          <p:cNvSpPr txBox="1"/>
          <p:nvPr/>
        </p:nvSpPr>
        <p:spPr>
          <a:xfrm>
            <a:off x="594360" y="1125220"/>
            <a:ext cx="10980420" cy="4194810"/>
          </a:xfrm>
          <a:prstGeom prst="rect">
            <a:avLst/>
          </a:prstGeom>
          <a:noFill/>
        </p:spPr>
        <p:txBody>
          <a:bodyPr wrap="square">
            <a:spAutoFit/>
          </a:bodyPr>
          <a:lstStyle/>
          <a:p>
            <a:pPr indent="0" fontAlgn="auto">
              <a:lnSpc>
                <a:spcPts val="4000"/>
              </a:lnSpc>
            </a:pPr>
            <a:r>
              <a:rPr lang="en-US" altLang="zh-CN" sz="2400" b="1" kern="100" dirty="0">
                <a:effectLst/>
                <a:latin typeface="幼圆" panose="02010509060101010101" pitchFamily="49" charset="-122"/>
                <a:ea typeface="幼圆" panose="02010509060101010101" pitchFamily="49" charset="-122"/>
                <a:cs typeface="Times New Roman" panose="02020603050405020304" pitchFamily="18" charset="0"/>
              </a:rPr>
              <a:t>3</a:t>
            </a:r>
            <a:r>
              <a:rPr lang="zh-CN" altLang="en-US" sz="2400" b="1" kern="100" dirty="0">
                <a:effectLst/>
                <a:latin typeface="幼圆" panose="02010509060101010101" pitchFamily="49" charset="-122"/>
                <a:ea typeface="幼圆" panose="02010509060101010101" pitchFamily="49" charset="-122"/>
                <a:cs typeface="Times New Roman" panose="02020603050405020304" pitchFamily="18" charset="0"/>
              </a:rPr>
              <a:t>、</a:t>
            </a:r>
            <a:r>
              <a:rPr lang="zh-CN" altLang="zh-CN" sz="2400" b="1" kern="100" dirty="0">
                <a:effectLst/>
                <a:latin typeface="幼圆" panose="02010509060101010101" pitchFamily="49" charset="-122"/>
                <a:ea typeface="幼圆" panose="02010509060101010101" pitchFamily="49" charset="-122"/>
                <a:cs typeface="Times New Roman" panose="02020603050405020304" pitchFamily="18" charset="0"/>
              </a:rPr>
              <a:t>两代人的距离感、束缚感、时代感阻隔与孩子的选择性暴露</a:t>
            </a:r>
          </a:p>
          <a:p>
            <a:pPr indent="457200">
              <a:lnSpc>
                <a:spcPts val="4000"/>
              </a:lnSpc>
            </a:pP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我们与父母交流的过程中，最直观的感受是</a:t>
            </a:r>
            <a:r>
              <a:rPr lang="zh-CN" altLang="zh-CN" sz="2400" b="1" kern="100" dirty="0">
                <a:effectLst/>
                <a:latin typeface="幼圆" panose="02010509060101010101" pitchFamily="49" charset="-122"/>
                <a:ea typeface="幼圆" panose="02010509060101010101" pitchFamily="49" charset="-122"/>
                <a:cs typeface="Times New Roman" panose="02020603050405020304" pitchFamily="18" charset="0"/>
              </a:rPr>
              <a:t>距离感</a:t>
            </a:r>
            <a:r>
              <a:rPr lang="zh-CN" altLang="zh-CN" sz="2400" kern="100" dirty="0">
                <a:effectLst/>
                <a:latin typeface="幼圆" panose="02010509060101010101" pitchFamily="49" charset="-122"/>
                <a:ea typeface="幼圆" panose="02010509060101010101" pitchFamily="49" charset="-122"/>
                <a:cs typeface="Times New Roman" panose="02020603050405020304" pitchFamily="18" charset="0"/>
              </a:rPr>
              <a:t>。我们把微信朋友圈看作是一种娱乐，一种发泄自我的窗口，无论是在网名上还是朋友圈动态上，我们展示的并非是真实的自我，也有可能是自己给自己设定的朋友圈人设。而父母都隐含着很多的个人色彩，或是自己的人生态度。在对微信的使用上，父母在微信朋友圈发文中以转发居多，而我们在发朋友圈时更加注重原创性，而且内容更多的为即时的心情分享，生活记录。同时，在对微信表情的使用和理解方面，不同的表情在不同代际间可能会出现不同的理解。</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D9131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837" y="136675"/>
            <a:ext cx="1663415" cy="487234"/>
          </a:xfrm>
          <a:prstGeom prst="rect">
            <a:avLst/>
          </a:prstGeom>
        </p:spPr>
      </p:pic>
      <p:sp>
        <p:nvSpPr>
          <p:cNvPr id="17" name="矩形 16"/>
          <p:cNvSpPr/>
          <p:nvPr/>
        </p:nvSpPr>
        <p:spPr>
          <a:xfrm>
            <a:off x="0" y="6570000"/>
            <a:ext cx="12192000" cy="288000"/>
          </a:xfrm>
          <a:prstGeom prst="rect">
            <a:avLst/>
          </a:prstGeom>
          <a:solidFill>
            <a:srgbClr val="D9131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微软雅黑" panose="020B0503020204020204" charset="-122"/>
                <a:ea typeface="微软雅黑" panose="020B0503020204020204" charset="-122"/>
              </a:rPr>
              <a:t>知行合一、经世致用</a:t>
            </a:r>
            <a:endParaRPr kumimoji="0" lang="zh-CN" altLang="en-US" sz="1000" b="0" i="0" u="none" strike="noStrike" kern="1200" cap="none" spc="6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文本框 18"/>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charset="-122"/>
                <a:cs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a:spLocks noChangeArrowheads="1"/>
          </p:cNvSpPr>
          <p:nvPr/>
        </p:nvSpPr>
        <p:spPr bwMode="auto">
          <a:xfrm>
            <a:off x="710977" y="428997"/>
            <a:ext cx="1106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黑体" panose="02010609060101010101" charset="-122"/>
                <a:ea typeface="黑体" panose="02010609060101010101" charset="-122"/>
                <a:sym typeface="+mn-ea"/>
              </a:rPr>
              <a:t>解决方案参考：家庭层面</a:t>
            </a:r>
            <a:endParaRPr lang="zh-CN" altLang="en-US" sz="2400" dirty="0">
              <a:solidFill>
                <a:schemeClr val="accent3"/>
              </a:solidFill>
              <a:latin typeface="黑体" panose="02010609060101010101" charset="-122"/>
              <a:ea typeface="黑体" panose="02010609060101010101" charset="-122"/>
            </a:endParaRPr>
          </a:p>
        </p:txBody>
      </p:sp>
      <p:sp>
        <p:nvSpPr>
          <p:cNvPr id="21" name="矩形: 圆角 20"/>
          <p:cNvSpPr/>
          <p:nvPr/>
        </p:nvSpPr>
        <p:spPr>
          <a:xfrm rot="16200000" flipV="1">
            <a:off x="148591" y="395416"/>
            <a:ext cx="958003" cy="167167"/>
          </a:xfrm>
          <a:prstGeom prst="roundRect">
            <a:avLst>
              <a:gd name="adj" fmla="val 0"/>
            </a:avLst>
          </a:prstGeom>
          <a:gradFill>
            <a:gsLst>
              <a:gs pos="0">
                <a:schemeClr val="accent3"/>
              </a:gs>
              <a:gs pos="100000">
                <a:schemeClr val="accent3">
                  <a:alpha val="0"/>
                </a:scheme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j-ea"/>
              <a:ea typeface="+mj-ea"/>
              <a:cs typeface="+mn-cs"/>
            </a:endParaRPr>
          </a:p>
        </p:txBody>
      </p:sp>
      <p:sp>
        <p:nvSpPr>
          <p:cNvPr id="2" name="文本框 1"/>
          <p:cNvSpPr txBox="1"/>
          <p:nvPr/>
        </p:nvSpPr>
        <p:spPr>
          <a:xfrm>
            <a:off x="544256" y="1220542"/>
            <a:ext cx="5479701" cy="4707890"/>
          </a:xfrm>
          <a:prstGeom prst="rect">
            <a:avLst/>
          </a:prstGeom>
          <a:noFill/>
        </p:spPr>
        <p:txBody>
          <a:bodyPr wrap="square">
            <a:spAutoFit/>
          </a:bodyPr>
          <a:lstStyle/>
          <a:p>
            <a:pPr indent="457200">
              <a:lnSpc>
                <a:spcPts val="4000"/>
              </a:lnSpc>
            </a:pPr>
            <a:r>
              <a:rPr lang="zh-CN" altLang="en-US" sz="2400" kern="100" dirty="0">
                <a:effectLst/>
                <a:latin typeface="幼圆" panose="02010509060101010101" pitchFamily="49" charset="-122"/>
                <a:ea typeface="幼圆" panose="02010509060101010101" pitchFamily="49" charset="-122"/>
                <a:cs typeface="Times New Roman" panose="02020603050405020304" pitchFamily="18" charset="0"/>
                <a:sym typeface="+mn-ea"/>
              </a:rPr>
              <a:t>事实上，微信上父母与子女沟通的缺失并不是一个死穴。父母对子女的理解和支持</a:t>
            </a:r>
            <a:r>
              <a:rPr lang="en-US" altLang="zh-CN" sz="2400" kern="100" dirty="0">
                <a:effectLst/>
                <a:latin typeface="幼圆" panose="02010509060101010101" pitchFamily="49" charset="-122"/>
                <a:ea typeface="幼圆" panose="02010509060101010101" pitchFamily="49" charset="-122"/>
                <a:cs typeface="Times New Roman" panose="02020603050405020304" pitchFamily="18" charset="0"/>
                <a:sym typeface="+mn-ea"/>
              </a:rPr>
              <a:t>,</a:t>
            </a:r>
            <a:r>
              <a:rPr lang="zh-CN" altLang="en-US" sz="2400" kern="100" dirty="0">
                <a:effectLst/>
                <a:latin typeface="幼圆" panose="02010509060101010101" pitchFamily="49" charset="-122"/>
                <a:ea typeface="幼圆" panose="02010509060101010101" pitchFamily="49" charset="-122"/>
                <a:cs typeface="Times New Roman" panose="02020603050405020304" pitchFamily="18" charset="0"/>
                <a:sym typeface="+mn-ea"/>
              </a:rPr>
              <a:t>远超子女预期。</a:t>
            </a:r>
            <a:endParaRPr lang="zh-CN" altLang="en-US" sz="2400" kern="100" dirty="0">
              <a:effectLst/>
              <a:latin typeface="幼圆" panose="02010509060101010101" pitchFamily="49" charset="-122"/>
              <a:ea typeface="幼圆" panose="02010509060101010101" pitchFamily="49" charset="-122"/>
              <a:cs typeface="Times New Roman" panose="02020603050405020304" pitchFamily="18" charset="0"/>
            </a:endParaRPr>
          </a:p>
          <a:p>
            <a:pPr indent="457200">
              <a:lnSpc>
                <a:spcPts val="4000"/>
              </a:lnSpc>
            </a:pPr>
            <a:r>
              <a:rPr lang="zh-CN" altLang="en-US" sz="2400" kern="100" dirty="0">
                <a:effectLst/>
                <a:latin typeface="幼圆" panose="02010509060101010101" pitchFamily="49" charset="-122"/>
                <a:ea typeface="幼圆" panose="02010509060101010101" pitchFamily="49" charset="-122"/>
                <a:cs typeface="Times New Roman" panose="02020603050405020304" pitchFamily="18" charset="0"/>
              </a:rPr>
              <a:t>沟通在两代人之间扮演的角色是重要的，而正是父母与子女之间沟通的缺乏，导致两代人之间的认同感降低。同时，父母对子女的情感使得代际之间稳定良好的相处关系可以在有效沟通的基础之上建立。</a:t>
            </a:r>
            <a:endParaRPr lang="zh-CN" altLang="en-US" sz="2400" dirty="0">
              <a:latin typeface="幼圆" panose="02010509060101010101" pitchFamily="49" charset="-122"/>
              <a:ea typeface="幼圆" panose="02010509060101010101" pitchFamily="49"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249" y="1671850"/>
            <a:ext cx="5707085" cy="380472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heme/theme1.xml><?xml version="1.0" encoding="utf-8"?>
<a:theme xmlns:a="http://schemas.openxmlformats.org/drawingml/2006/main" name="A3">
  <a:themeElements>
    <a:clrScheme name="swpu">
      <a:dk1>
        <a:srgbClr val="000000"/>
      </a:dk1>
      <a:lt1>
        <a:srgbClr val="FFFFFF"/>
      </a:lt1>
      <a:dk2>
        <a:srgbClr val="768394"/>
      </a:dk2>
      <a:lt2>
        <a:srgbClr val="F0F0F0"/>
      </a:lt2>
      <a:accent1>
        <a:srgbClr val="00519B"/>
      </a:accent1>
      <a:accent2>
        <a:srgbClr val="9A9A9A"/>
      </a:accent2>
      <a:accent3>
        <a:srgbClr val="BE2519"/>
      </a:accent3>
      <a:accent4>
        <a:srgbClr val="DC9A00"/>
      </a:accent4>
      <a:accent5>
        <a:srgbClr val="008C4A"/>
      </a:accent5>
      <a:accent6>
        <a:srgbClr val="FAD598"/>
      </a:accent6>
      <a:hlink>
        <a:srgbClr val="4472C4"/>
      </a:hlink>
      <a:folHlink>
        <a:srgbClr val="BFBFBF"/>
      </a:folHlink>
    </a:clrScheme>
    <a:fontScheme name="雅黑">
      <a:majorFont>
        <a:latin typeface="Century Gothic"/>
        <a:ea typeface="微软雅黑 Light"/>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1"/>
            </a:gs>
            <a:gs pos="48000">
              <a:srgbClr val="FFFFFF"/>
            </a:gs>
            <a:gs pos="78000">
              <a:srgbClr val="FFFFFF">
                <a:alpha val="60000"/>
              </a:srgbClr>
            </a:gs>
            <a:gs pos="100000">
              <a:schemeClr val="bg1">
                <a:alpha val="30000"/>
              </a:schemeClr>
            </a:gs>
          </a:gsLst>
          <a:lin ang="162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1567B">
            <a:alpha val="8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1567B"/>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wpu">
    <a:dk1>
      <a:srgbClr val="000000"/>
    </a:dk1>
    <a:lt1>
      <a:srgbClr val="FFFFFF"/>
    </a:lt1>
    <a:dk2>
      <a:srgbClr val="768394"/>
    </a:dk2>
    <a:lt2>
      <a:srgbClr val="F0F0F0"/>
    </a:lt2>
    <a:accent1>
      <a:srgbClr val="00519B"/>
    </a:accent1>
    <a:accent2>
      <a:srgbClr val="9A9A9A"/>
    </a:accent2>
    <a:accent3>
      <a:srgbClr val="BE2519"/>
    </a:accent3>
    <a:accent4>
      <a:srgbClr val="DC9A00"/>
    </a:accent4>
    <a:accent5>
      <a:srgbClr val="008C4A"/>
    </a:accent5>
    <a:accent6>
      <a:srgbClr val="FAD598"/>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A3</Template>
  <TotalTime>1</TotalTime>
  <Words>1363</Words>
  <Application>Microsoft Office PowerPoint</Application>
  <PresentationFormat>宽屏</PresentationFormat>
  <Paragraphs>71</Paragraphs>
  <Slides>12</Slides>
  <Notes>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12</vt:i4>
      </vt:variant>
    </vt:vector>
  </HeadingPairs>
  <TitlesOfParts>
    <vt:vector size="26" baseType="lpstr">
      <vt:lpstr>微软雅黑 Light</vt:lpstr>
      <vt:lpstr>Calibri</vt:lpstr>
      <vt:lpstr>楷体</vt:lpstr>
      <vt:lpstr>黑体</vt:lpstr>
      <vt:lpstr>等线</vt:lpstr>
      <vt:lpstr>微软雅黑</vt:lpstr>
      <vt:lpstr>Arial</vt:lpstr>
      <vt:lpstr>方正小标宋简体</vt:lpstr>
      <vt:lpstr>幼圆</vt:lpstr>
      <vt:lpstr>Century Gothic</vt:lpstr>
      <vt:lpstr>宋体</vt:lpstr>
      <vt:lpstr>A3</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02-2019四川大学毕业答辩通用PPT模板.pptx</dc:title>
  <dc:creator>王禹</dc:creator>
  <cp:keywords>sayou</cp:keywords>
  <cp:lastModifiedBy>罗方禄</cp:lastModifiedBy>
  <cp:revision>178</cp:revision>
  <dcterms:created xsi:type="dcterms:W3CDTF">2018-12-27T12:30:00Z</dcterms:created>
  <dcterms:modified xsi:type="dcterms:W3CDTF">2021-01-18T00:48:29Z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