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3" r:id="rId3"/>
    <p:sldMasterId id="2147483666" r:id="rId4"/>
    <p:sldMasterId id="2147483669" r:id="rId5"/>
  </p:sldMasterIdLst>
  <p:notesMasterIdLst>
    <p:notesMasterId r:id="rId8"/>
  </p:notesMasterIdLst>
  <p:sldIdLst>
    <p:sldId id="3286" r:id="rId6"/>
    <p:sldId id="3287" r:id="rId7"/>
    <p:sldId id="310" r:id="rId9"/>
    <p:sldId id="3290" r:id="rId10"/>
    <p:sldId id="3291" r:id="rId11"/>
    <p:sldId id="3292" r:id="rId12"/>
    <p:sldId id="3257" r:id="rId13"/>
    <p:sldId id="3262" r:id="rId14"/>
    <p:sldId id="3265" r:id="rId15"/>
    <p:sldId id="3270" r:id="rId16"/>
    <p:sldId id="3296" r:id="rId17"/>
    <p:sldId id="3298" r:id="rId1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7331"/>
    <a:srgbClr val="1B6298"/>
    <a:srgbClr val="286B9F"/>
    <a:srgbClr val="1C6299"/>
    <a:srgbClr val="1B6299"/>
    <a:srgbClr val="1A78C3"/>
    <a:srgbClr val="1A78C2"/>
    <a:srgbClr val="8609AD"/>
    <a:srgbClr val="96C4D1"/>
    <a:srgbClr val="6F3A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36" autoAdjust="0"/>
    <p:restoredTop sz="94660"/>
  </p:normalViewPr>
  <p:slideViewPr>
    <p:cSldViewPr snapToGrid="0" showGuides="1">
      <p:cViewPr varScale="1">
        <p:scale>
          <a:sx n="87" d="100"/>
          <a:sy n="87" d="100"/>
        </p:scale>
        <p:origin x="590" y="77"/>
      </p:cViewPr>
      <p:guideLst>
        <p:guide orient="horz" pos="2308"/>
        <p:guide pos="3744"/>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8" Type="http://schemas.openxmlformats.org/officeDocument/2006/relationships/notesMaster" Target="notesMasters/notesMaster1.xml"/><Relationship Id="rId7" Type="http://schemas.openxmlformats.org/officeDocument/2006/relationships/slide" Target="slides/slide2.xml"/><Relationship Id="rId6" Type="http://schemas.openxmlformats.org/officeDocument/2006/relationships/slide" Target="slides/slide1.xml"/><Relationship Id="rId5" Type="http://schemas.openxmlformats.org/officeDocument/2006/relationships/slideMaster" Target="slideMasters/slideMaster4.xml"/><Relationship Id="rId4" Type="http://schemas.openxmlformats.org/officeDocument/2006/relationships/slideMaster" Target="slideMasters/slideMaster3.xml"/><Relationship Id="rId3" Type="http://schemas.openxmlformats.org/officeDocument/2006/relationships/slideMaster" Target="slideMasters/slideMaster2.xml"/><Relationship Id="rId22" Type="http://schemas.openxmlformats.org/officeDocument/2006/relationships/commentAuthors" Target="commentAuthors.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2.xml"/><Relationship Id="rId17" Type="http://schemas.openxmlformats.org/officeDocument/2006/relationships/slide" Target="slides/slide11.xml"/><Relationship Id="rId16" Type="http://schemas.openxmlformats.org/officeDocument/2006/relationships/slide" Target="slides/slide10.xml"/><Relationship Id="rId15" Type="http://schemas.openxmlformats.org/officeDocument/2006/relationships/slide" Target="slides/slide9.xml"/><Relationship Id="rId14" Type="http://schemas.openxmlformats.org/officeDocument/2006/relationships/slide" Target="slides/slide8.xml"/><Relationship Id="rId13" Type="http://schemas.openxmlformats.org/officeDocument/2006/relationships/slide" Target="slides/slide7.xml"/><Relationship Id="rId12" Type="http://schemas.openxmlformats.org/officeDocument/2006/relationships/slide" Target="slides/slide6.xml"/><Relationship Id="rId11" Type="http://schemas.openxmlformats.org/officeDocument/2006/relationships/slide" Target="slides/slide5.xml"/><Relationship Id="rId10" Type="http://schemas.openxmlformats.org/officeDocument/2006/relationships/slide" Target="slides/slide4.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893C12-D317-442F-945E-D6517EECB5C8}"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933A62-8780-4CAA-8D19-25292B7F568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B933A62-8780-4CAA-8D19-25292B7F5684}"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B933A62-8780-4CAA-8D19-25292B7F5684}"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pPr>
            <a:fld id="{D995DCBA-0CD2-47DC-90CF-EC7D70760B50}" type="slidenum">
              <a:rPr kumimoji="0" lang="zh-CN" altLang="en-US" sz="1200" b="0" i="0" u="none" strike="noStrike" kern="1200" cap="none" spc="0" normalizeH="0" baseline="0" noProof="0" smtClean="0">
                <a:ln>
                  <a:noFill/>
                </a:ln>
                <a:solidFill>
                  <a:prstClr val="black"/>
                </a:solidFill>
                <a:effectLst/>
                <a:uLnTx/>
                <a:uFillTx/>
                <a:latin typeface="等线" panose="02010600030101010101" pitchFamily="2" charset="-122"/>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pitchFamily="2" charset="-122"/>
              <a:ea typeface="等线" panose="02010600030101010101" pitchFamily="2" charset="-122"/>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B933A62-8780-4CAA-8D19-25292B7F5684}"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B933A62-8780-4CAA-8D19-25292B7F5684}"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B933A62-8780-4CAA-8D19-25292B7F5684}"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B933A62-8780-4CAA-8D19-25292B7F5684}"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995DCBA-0CD2-47DC-90CF-EC7D70760B50}" type="slidenum">
              <a:rPr kumimoji="0" lang="zh-CN" altLang="en-US" sz="1200" b="0" i="0" u="none" strike="noStrike" kern="1200" cap="none" spc="0" normalizeH="0" baseline="0" noProof="0" smtClean="0">
                <a:ln>
                  <a:noFill/>
                </a:ln>
                <a:solidFill>
                  <a:prstClr val="black"/>
                </a:solidFill>
                <a:effectLst/>
                <a:uLnTx/>
                <a:uFillTx/>
                <a:latin typeface="等线" panose="02010600030101010101" pitchFamily="2" charset="-122"/>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pitchFamily="2" charset="-122"/>
              <a:ea typeface="等线" panose="02010600030101010101" pitchFamily="2" charset="-122"/>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B933A62-8780-4CAA-8D19-25292B7F5684}"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995DCBA-0CD2-47DC-90CF-EC7D70760B50}" type="slidenum">
              <a:rPr kumimoji="0" lang="zh-CN" altLang="en-US" sz="1200" b="0" i="0" u="none" strike="noStrike" kern="1200" cap="none" spc="0" normalizeH="0" baseline="0" noProof="0" smtClean="0">
                <a:ln>
                  <a:noFill/>
                </a:ln>
                <a:solidFill>
                  <a:prstClr val="black"/>
                </a:solidFill>
                <a:effectLst/>
                <a:uLnTx/>
                <a:uFillTx/>
                <a:latin typeface="等线" panose="02010600030101010101" pitchFamily="2" charset="-122"/>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pitchFamily="2" charset="-122"/>
              <a:ea typeface="等线" panose="02010600030101010101" pitchFamily="2" charset="-122"/>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995DCBA-0CD2-47DC-90CF-EC7D70760B50}" type="slidenum">
              <a:rPr kumimoji="0" lang="zh-CN" altLang="en-US" sz="1200" b="0" i="0" u="none" strike="noStrike" kern="1200" cap="none" spc="0" normalizeH="0" baseline="0" noProof="0" smtClean="0">
                <a:ln>
                  <a:noFill/>
                </a:ln>
                <a:solidFill>
                  <a:prstClr val="black"/>
                </a:solidFill>
                <a:effectLst/>
                <a:uLnTx/>
                <a:uFillTx/>
                <a:latin typeface="等线" panose="02010600030101010101" pitchFamily="2" charset="-122"/>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pitchFamily="2" charset="-122"/>
              <a:ea typeface="等线" panose="02010600030101010101" pitchFamily="2"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transition spd="slow" advTm="300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C5B72DE3-FE0A-428A-AB10-325226F2F564}"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12C7F20-4EEE-4847-AC76-B538472E8A39}" type="slidenum">
              <a:rPr lang="zh-CN" altLang="en-US" smtClean="0"/>
            </a:fld>
            <a:endParaRPr lang="zh-CN" altLang="en-US"/>
          </a:p>
        </p:txBody>
      </p:sp>
    </p:spTree>
  </p:cSld>
  <p:clrMapOvr>
    <a:masterClrMapping/>
  </p:clrMapOvr>
  <p:transition spd="slow" advClick="0" advTm="1000">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B72DE3-FE0A-428A-AB10-325226F2F564}"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D12C7F20-4EEE-4847-AC76-B538472E8A39}" type="slidenum">
              <a:rPr lang="zh-CN" altLang="en-US" smtClean="0"/>
            </a:fld>
            <a:endParaRPr lang="zh-CN" altLang="en-US"/>
          </a:p>
        </p:txBody>
      </p:sp>
    </p:spTree>
  </p:cSld>
  <p:clrMapOvr>
    <a:masterClrMapping/>
  </p:clrMapOvr>
  <p:transition spd="slow" advClick="0" advTm="1000">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1"/>
            <a:ext cx="3932238" cy="1600199"/>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90" y="987428"/>
            <a:ext cx="6172199"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1"/>
            <a:ext cx="3932238" cy="3811588"/>
          </a:xfrm>
        </p:spPr>
        <p:txBody>
          <a:bodyPr/>
          <a:lstStyle>
            <a:lvl1pPr marL="0" indent="0">
              <a:buNone/>
              <a:defRPr sz="1600"/>
            </a:lvl1pPr>
            <a:lvl2pPr marL="457200" indent="0">
              <a:buNone/>
              <a:defRPr sz="1400"/>
            </a:lvl2pPr>
            <a:lvl3pPr marL="913765" indent="0">
              <a:buNone/>
              <a:defRPr sz="1200"/>
            </a:lvl3pPr>
            <a:lvl4pPr marL="1370965" indent="0">
              <a:buNone/>
              <a:defRPr sz="1000"/>
            </a:lvl4pPr>
            <a:lvl5pPr marL="1827530" indent="0">
              <a:buNone/>
              <a:defRPr sz="1000"/>
            </a:lvl5pPr>
            <a:lvl6pPr marL="2284730" indent="0">
              <a:buNone/>
              <a:defRPr sz="1000"/>
            </a:lvl6pPr>
            <a:lvl7pPr marL="2741930" indent="0">
              <a:buNone/>
              <a:defRPr sz="1000"/>
            </a:lvl7pPr>
            <a:lvl8pPr marL="3198495" indent="0">
              <a:buNone/>
              <a:defRPr sz="1000"/>
            </a:lvl8pPr>
            <a:lvl9pPr marL="3655695" indent="0">
              <a:buNone/>
              <a:defRPr sz="1000"/>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C5B72DE3-FE0A-428A-AB10-325226F2F564}"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12C7F20-4EEE-4847-AC76-B538472E8A39}" type="slidenum">
              <a:rPr lang="zh-CN" altLang="en-US" smtClean="0"/>
            </a:fld>
            <a:endParaRPr lang="zh-CN" altLang="en-US"/>
          </a:p>
        </p:txBody>
      </p:sp>
    </p:spTree>
  </p:cSld>
  <p:clrMapOvr>
    <a:masterClrMapping/>
  </p:clrMapOvr>
  <p:transition spd="slow" advClick="0" advTm="1000">
    <p:randomBar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1"/>
            <a:ext cx="3932238" cy="1600199"/>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90" y="987428"/>
            <a:ext cx="6172199" cy="4873625"/>
          </a:xfrm>
        </p:spPr>
        <p:txBody>
          <a:bodyPr anchor="t"/>
          <a:lstStyle>
            <a:lvl1pPr marL="0" indent="0">
              <a:buNone/>
              <a:defRPr sz="3200"/>
            </a:lvl1pPr>
            <a:lvl2pPr marL="457200" indent="0">
              <a:buNone/>
              <a:defRPr sz="2800"/>
            </a:lvl2pPr>
            <a:lvl3pPr marL="913765" indent="0">
              <a:buNone/>
              <a:defRPr sz="2400"/>
            </a:lvl3pPr>
            <a:lvl4pPr marL="1370965" indent="0">
              <a:buNone/>
              <a:defRPr sz="2000"/>
            </a:lvl4pPr>
            <a:lvl5pPr marL="1827530" indent="0">
              <a:buNone/>
              <a:defRPr sz="2000"/>
            </a:lvl5pPr>
            <a:lvl6pPr marL="2284730" indent="0">
              <a:buNone/>
              <a:defRPr sz="2000"/>
            </a:lvl6pPr>
            <a:lvl7pPr marL="2741930" indent="0">
              <a:buNone/>
              <a:defRPr sz="2000"/>
            </a:lvl7pPr>
            <a:lvl8pPr marL="3198495" indent="0">
              <a:buNone/>
              <a:defRPr sz="2000"/>
            </a:lvl8pPr>
            <a:lvl9pPr marL="3655695" indent="0">
              <a:buNone/>
              <a:defRPr sz="20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839788" y="2057401"/>
            <a:ext cx="3932238" cy="3811588"/>
          </a:xfrm>
        </p:spPr>
        <p:txBody>
          <a:bodyPr/>
          <a:lstStyle>
            <a:lvl1pPr marL="0" indent="0">
              <a:buNone/>
              <a:defRPr sz="1600"/>
            </a:lvl1pPr>
            <a:lvl2pPr marL="457200" indent="0">
              <a:buNone/>
              <a:defRPr sz="1400"/>
            </a:lvl2pPr>
            <a:lvl3pPr marL="913765" indent="0">
              <a:buNone/>
              <a:defRPr sz="1200"/>
            </a:lvl3pPr>
            <a:lvl4pPr marL="1370965" indent="0">
              <a:buNone/>
              <a:defRPr sz="1000"/>
            </a:lvl4pPr>
            <a:lvl5pPr marL="1827530" indent="0">
              <a:buNone/>
              <a:defRPr sz="1000"/>
            </a:lvl5pPr>
            <a:lvl6pPr marL="2284730" indent="0">
              <a:buNone/>
              <a:defRPr sz="1000"/>
            </a:lvl6pPr>
            <a:lvl7pPr marL="2741930" indent="0">
              <a:buNone/>
              <a:defRPr sz="1000"/>
            </a:lvl7pPr>
            <a:lvl8pPr marL="3198495" indent="0">
              <a:buNone/>
              <a:defRPr sz="1000"/>
            </a:lvl8pPr>
            <a:lvl9pPr marL="3655695" indent="0">
              <a:buNone/>
              <a:defRPr sz="1000"/>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C5B72DE3-FE0A-428A-AB10-325226F2F564}"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12C7F20-4EEE-4847-AC76-B538472E8A39}" type="slidenum">
              <a:rPr lang="zh-CN" altLang="en-US" smtClean="0"/>
            </a:fld>
            <a:endParaRPr lang="zh-CN" altLang="en-US"/>
          </a:p>
        </p:txBody>
      </p:sp>
    </p:spTree>
  </p:cSld>
  <p:clrMapOvr>
    <a:masterClrMapping/>
  </p:clrMapOvr>
  <p:transition spd="slow" advClick="0" advTm="1000">
    <p:randomBar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C5B72DE3-FE0A-428A-AB10-325226F2F564}"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12C7F20-4EEE-4847-AC76-B538472E8A39}" type="slidenum">
              <a:rPr lang="zh-CN" altLang="en-US" smtClean="0"/>
            </a:fld>
            <a:endParaRPr lang="zh-CN" altLang="en-US"/>
          </a:p>
        </p:txBody>
      </p:sp>
    </p:spTree>
  </p:cSld>
  <p:clrMapOvr>
    <a:masterClrMapping/>
  </p:clrMapOvr>
  <p:transition spd="slow" advClick="0" advTm="1000">
    <p:randomBar dir="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8"/>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2" y="365128"/>
            <a:ext cx="7734301"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C5B72DE3-FE0A-428A-AB10-325226F2F564}"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12C7F20-4EEE-4847-AC76-B538472E8A39}" type="slidenum">
              <a:rPr lang="zh-CN" altLang="en-US" smtClean="0"/>
            </a:fld>
            <a:endParaRPr lang="zh-CN" altLang="en-US"/>
          </a:p>
        </p:txBody>
      </p:sp>
    </p:spTree>
  </p:cSld>
  <p:clrMapOvr>
    <a:masterClrMapping/>
  </p:clrMapOvr>
  <p:transition spd="slow" advClick="0" advTm="1000">
    <p:randomBar dir="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Tree>
  </p:cSld>
  <p:clrMapOvr>
    <a:masterClrMapping/>
  </p:clrMapOvr>
  <p:transition spd="slow" advClick="0" advTm="1000">
    <p:randomBar dir="ver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3_空白">
    <p:bg>
      <p:bgRef idx="1001">
        <a:schemeClr val="bg1"/>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transition spd="slow" advTm="300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transition spd="slow" advTm="3000">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7D9BB5D0-35E4-459D-AEF3-FE4D7C45CC19}" type="slidenum">
              <a:rPr lang="zh-CN" altLang="en-US" smtClean="0"/>
            </a:fld>
            <a:endParaRPr lang="zh-CN" altLang="en-US"/>
          </a:p>
        </p:txBody>
      </p:sp>
    </p:spTree>
  </p:cSld>
  <p:clrMapOvr>
    <a:masterClrMapping/>
  </p:clrMapOvr>
  <p:transition spd="slow" advTm="300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cSld>
  <p:clrMapOvr>
    <a:masterClrMapping/>
  </p:clrMapOvr>
  <p:transition spd="slow" advTm="300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6C6DC35-3D39-4E5D-813A-1465AB5946E1}"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1BC6EB1-3B9C-423A-A463-BABF6B6D69D7}" type="slidenum">
              <a:rPr lang="zh-CN" altLang="en-US" smtClean="0"/>
            </a:fld>
            <a:endParaRPr lang="zh-CN" altLang="en-US"/>
          </a:p>
        </p:txBody>
      </p:sp>
    </p:spTree>
  </p:cSld>
  <p:clrMapOvr>
    <a:masterClrMapping/>
  </p:clrMapOvr>
  <p:transition spd="slow" advTm="300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2" y="1122364"/>
            <a:ext cx="9144000" cy="2387600"/>
          </a:xfrm>
        </p:spPr>
        <p:txBody>
          <a:bodyPr anchor="b"/>
          <a:lstStyle>
            <a:lvl1pPr algn="ctr">
              <a:defRPr sz="5995"/>
            </a:lvl1pPr>
          </a:lstStyle>
          <a:p>
            <a:r>
              <a:rPr lang="zh-CN" altLang="en-US"/>
              <a:t>单击此处编辑母版标题样式</a:t>
            </a:r>
            <a:endParaRPr lang="en-US" dirty="0"/>
          </a:p>
        </p:txBody>
      </p:sp>
      <p:sp>
        <p:nvSpPr>
          <p:cNvPr id="3" name="Subtitle 2"/>
          <p:cNvSpPr>
            <a:spLocks noGrp="1"/>
          </p:cNvSpPr>
          <p:nvPr>
            <p:ph type="subTitle" idx="1" hasCustomPrompt="1"/>
          </p:nvPr>
        </p:nvSpPr>
        <p:spPr>
          <a:xfrm>
            <a:off x="1524002" y="3602038"/>
            <a:ext cx="9144000" cy="1655763"/>
          </a:xfrm>
        </p:spPr>
        <p:txBody>
          <a:bodyPr/>
          <a:lstStyle>
            <a:lvl1pPr marL="0" indent="0" algn="ctr">
              <a:buNone/>
              <a:defRPr sz="2400"/>
            </a:lvl1pPr>
            <a:lvl2pPr marL="457200" indent="0" algn="ctr">
              <a:buNone/>
              <a:defRPr sz="2000"/>
            </a:lvl2pPr>
            <a:lvl3pPr marL="913765" indent="0" algn="ctr">
              <a:buNone/>
              <a:defRPr sz="1800"/>
            </a:lvl3pPr>
            <a:lvl4pPr marL="1370965" indent="0" algn="ctr">
              <a:buNone/>
              <a:defRPr sz="1600"/>
            </a:lvl4pPr>
            <a:lvl5pPr marL="1827530" indent="0" algn="ctr">
              <a:buNone/>
              <a:defRPr sz="1600"/>
            </a:lvl5pPr>
            <a:lvl6pPr marL="2284730" indent="0" algn="ctr">
              <a:buNone/>
              <a:defRPr sz="1600"/>
            </a:lvl6pPr>
            <a:lvl7pPr marL="2741930" indent="0" algn="ctr">
              <a:buNone/>
              <a:defRPr sz="1600"/>
            </a:lvl7pPr>
            <a:lvl8pPr marL="3198495" indent="0" algn="ctr">
              <a:buNone/>
              <a:defRPr sz="1600"/>
            </a:lvl8pPr>
            <a:lvl9pPr marL="3655695" indent="0" algn="ctr">
              <a:buNone/>
              <a:defRPr sz="1600"/>
            </a:lvl9pPr>
          </a:lstStyle>
          <a:p>
            <a:r>
              <a:rPr lang="zh-CN" altLang="en-US"/>
              <a:t>单击以编辑母版副标题样式</a:t>
            </a:r>
            <a:endParaRPr lang="en-US" dirty="0"/>
          </a:p>
        </p:txBody>
      </p:sp>
      <p:sp>
        <p:nvSpPr>
          <p:cNvPr id="4" name="Date Placeholder 3"/>
          <p:cNvSpPr>
            <a:spLocks noGrp="1"/>
          </p:cNvSpPr>
          <p:nvPr>
            <p:ph type="dt" sz="half" idx="10"/>
          </p:nvPr>
        </p:nvSpPr>
        <p:spPr/>
        <p:txBody>
          <a:bodyPr/>
          <a:lstStyle/>
          <a:p>
            <a:fld id="{C5B72DE3-FE0A-428A-AB10-325226F2F564}"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12C7F20-4EEE-4847-AC76-B538472E8A39}" type="slidenum">
              <a:rPr lang="zh-CN" altLang="en-US" smtClean="0"/>
            </a:fld>
            <a:endParaRPr lang="zh-CN" altLang="en-US"/>
          </a:p>
        </p:txBody>
      </p:sp>
    </p:spTree>
  </p:cSld>
  <p:clrMapOvr>
    <a:masterClrMapping/>
  </p:clrMapOvr>
  <p:transition spd="slow" advClick="0" advTm="1000">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C5B72DE3-FE0A-428A-AB10-325226F2F564}"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12C7F20-4EEE-4847-AC76-B538472E8A39}" type="slidenum">
              <a:rPr lang="zh-CN" altLang="en-US" smtClean="0"/>
            </a:fld>
            <a:endParaRPr lang="zh-CN" altLang="en-US"/>
          </a:p>
        </p:txBody>
      </p:sp>
    </p:spTree>
  </p:cSld>
  <p:clrMapOvr>
    <a:masterClrMapping/>
  </p:clrMapOvr>
  <p:transition spd="slow" advClick="0" advTm="1000">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5995"/>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3765" indent="0">
              <a:buNone/>
              <a:defRPr sz="1800">
                <a:solidFill>
                  <a:schemeClr val="tx1">
                    <a:tint val="75000"/>
                  </a:schemeClr>
                </a:solidFill>
              </a:defRPr>
            </a:lvl3pPr>
            <a:lvl4pPr marL="1370965" indent="0">
              <a:buNone/>
              <a:defRPr sz="1600">
                <a:solidFill>
                  <a:schemeClr val="tx1">
                    <a:tint val="75000"/>
                  </a:schemeClr>
                </a:solidFill>
              </a:defRPr>
            </a:lvl4pPr>
            <a:lvl5pPr marL="1827530" indent="0">
              <a:buNone/>
              <a:defRPr sz="1600">
                <a:solidFill>
                  <a:schemeClr val="tx1">
                    <a:tint val="75000"/>
                  </a:schemeClr>
                </a:solidFill>
              </a:defRPr>
            </a:lvl5pPr>
            <a:lvl6pPr marL="2284730" indent="0">
              <a:buNone/>
              <a:defRPr sz="1600">
                <a:solidFill>
                  <a:schemeClr val="tx1">
                    <a:tint val="75000"/>
                  </a:schemeClr>
                </a:solidFill>
              </a:defRPr>
            </a:lvl6pPr>
            <a:lvl7pPr marL="2741930" indent="0">
              <a:buNone/>
              <a:defRPr sz="1600">
                <a:solidFill>
                  <a:schemeClr val="tx1">
                    <a:tint val="75000"/>
                  </a:schemeClr>
                </a:solidFill>
              </a:defRPr>
            </a:lvl7pPr>
            <a:lvl8pPr marL="3198495" indent="0">
              <a:buNone/>
              <a:defRPr sz="1600">
                <a:solidFill>
                  <a:schemeClr val="tx1">
                    <a:tint val="75000"/>
                  </a:schemeClr>
                </a:solidFill>
              </a:defRPr>
            </a:lvl8pPr>
            <a:lvl9pPr marL="3655695" indent="0">
              <a:buNone/>
              <a:defRPr sz="160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C5B72DE3-FE0A-428A-AB10-325226F2F564}"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12C7F20-4EEE-4847-AC76-B538472E8A39}" type="slidenum">
              <a:rPr lang="zh-CN" altLang="en-US" smtClean="0"/>
            </a:fld>
            <a:endParaRPr lang="zh-CN" altLang="en-US"/>
          </a:p>
        </p:txBody>
      </p:sp>
    </p:spTree>
  </p:cSld>
  <p:clrMapOvr>
    <a:masterClrMapping/>
  </p:clrMapOvr>
  <p:transition spd="slow" advClick="0" advTm="1000">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1" y="1825627"/>
            <a:ext cx="5181600" cy="4351339"/>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1" y="1825627"/>
            <a:ext cx="5181600" cy="4351339"/>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4"/>
          <p:cNvSpPr>
            <a:spLocks noGrp="1"/>
          </p:cNvSpPr>
          <p:nvPr>
            <p:ph type="dt" sz="half" idx="10"/>
          </p:nvPr>
        </p:nvSpPr>
        <p:spPr/>
        <p:txBody>
          <a:bodyPr/>
          <a:lstStyle/>
          <a:p>
            <a:fld id="{C5B72DE3-FE0A-428A-AB10-325226F2F564}"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12C7F20-4EEE-4847-AC76-B538472E8A39}" type="slidenum">
              <a:rPr lang="zh-CN" altLang="en-US" smtClean="0"/>
            </a:fld>
            <a:endParaRPr lang="zh-CN" altLang="en-US"/>
          </a:p>
        </p:txBody>
      </p:sp>
    </p:spTree>
  </p:cSld>
  <p:clrMapOvr>
    <a:masterClrMapping/>
  </p:clrMapOvr>
  <p:transition spd="slow" advClick="0" advTm="1000">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5"/>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90" y="1681163"/>
            <a:ext cx="5157786" cy="823912"/>
          </a:xfrm>
        </p:spPr>
        <p:txBody>
          <a:bodyPr anchor="b"/>
          <a:lstStyle>
            <a:lvl1pPr marL="0" indent="0">
              <a:buNone/>
              <a:defRPr sz="2400" b="1"/>
            </a:lvl1pPr>
            <a:lvl2pPr marL="457200" indent="0">
              <a:buNone/>
              <a:defRPr sz="2000" b="1"/>
            </a:lvl2pPr>
            <a:lvl3pPr marL="913765" indent="0">
              <a:buNone/>
              <a:defRPr sz="1800" b="1"/>
            </a:lvl3pPr>
            <a:lvl4pPr marL="1370965" indent="0">
              <a:buNone/>
              <a:defRPr sz="1600" b="1"/>
            </a:lvl4pPr>
            <a:lvl5pPr marL="1827530" indent="0">
              <a:buNone/>
              <a:defRPr sz="1600" b="1"/>
            </a:lvl5pPr>
            <a:lvl6pPr marL="2284730" indent="0">
              <a:buNone/>
              <a:defRPr sz="1600" b="1"/>
            </a:lvl6pPr>
            <a:lvl7pPr marL="2741930" indent="0">
              <a:buNone/>
              <a:defRPr sz="1600" b="1"/>
            </a:lvl7pPr>
            <a:lvl8pPr marL="3198495" indent="0">
              <a:buNone/>
              <a:defRPr sz="1600" b="1"/>
            </a:lvl8pPr>
            <a:lvl9pPr marL="3655695"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90" y="2505076"/>
            <a:ext cx="5157786"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9" cy="823912"/>
          </a:xfrm>
        </p:spPr>
        <p:txBody>
          <a:bodyPr anchor="b"/>
          <a:lstStyle>
            <a:lvl1pPr marL="0" indent="0">
              <a:buNone/>
              <a:defRPr sz="2400" b="1"/>
            </a:lvl1pPr>
            <a:lvl2pPr marL="457200" indent="0">
              <a:buNone/>
              <a:defRPr sz="2000" b="1"/>
            </a:lvl2pPr>
            <a:lvl3pPr marL="913765" indent="0">
              <a:buNone/>
              <a:defRPr sz="1800" b="1"/>
            </a:lvl3pPr>
            <a:lvl4pPr marL="1370965" indent="0">
              <a:buNone/>
              <a:defRPr sz="1600" b="1"/>
            </a:lvl4pPr>
            <a:lvl5pPr marL="1827530" indent="0">
              <a:buNone/>
              <a:defRPr sz="1600" b="1"/>
            </a:lvl5pPr>
            <a:lvl6pPr marL="2284730" indent="0">
              <a:buNone/>
              <a:defRPr sz="1600" b="1"/>
            </a:lvl6pPr>
            <a:lvl7pPr marL="2741930" indent="0">
              <a:buNone/>
              <a:defRPr sz="1600" b="1"/>
            </a:lvl7pPr>
            <a:lvl8pPr marL="3198495" indent="0">
              <a:buNone/>
              <a:defRPr sz="1600" b="1"/>
            </a:lvl8pPr>
            <a:lvl9pPr marL="3655695"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6"/>
            <a:ext cx="5183189"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p:txBody>
          <a:bodyPr/>
          <a:lstStyle/>
          <a:p>
            <a:fld id="{C5B72DE3-FE0A-428A-AB10-325226F2F564}"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12C7F20-4EEE-4847-AC76-B538472E8A39}" type="slidenum">
              <a:rPr lang="zh-CN" altLang="en-US" smtClean="0"/>
            </a:fld>
            <a:endParaRPr lang="zh-CN" altLang="en-US"/>
          </a:p>
        </p:txBody>
      </p:sp>
    </p:spTree>
  </p:cSld>
  <p:clrMapOvr>
    <a:masterClrMapping/>
  </p:clrMapOvr>
  <p:transition spd="slow" advClick="0" advTm="1000">
    <p:randomBar dir="vert"/>
  </p:transition>
</p:sldLayout>
</file>

<file path=ppt/slideMasters/_rels/slideMaster1.xml.rels><?xml version="1.0" encoding="UTF-8" standalone="yes"?>
<Relationships xmlns="http://schemas.openxmlformats.org/package/2006/relationships"><Relationship Id="rId5" Type="http://schemas.openxmlformats.org/officeDocument/2006/relationships/theme" Target="../theme/theme1.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3.xml"/><Relationship Id="rId8" Type="http://schemas.openxmlformats.org/officeDocument/2006/relationships/slideLayout" Target="../slideLayouts/slideLayout12.xml"/><Relationship Id="rId7" Type="http://schemas.openxmlformats.org/officeDocument/2006/relationships/slideLayout" Target="../slideLayouts/slideLayout11.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 Id="rId3" Type="http://schemas.openxmlformats.org/officeDocument/2006/relationships/slideLayout" Target="../slideLayouts/slideLayout7.xml"/><Relationship Id="rId2" Type="http://schemas.openxmlformats.org/officeDocument/2006/relationships/slideLayout" Target="../slideLayouts/slideLayout6.xml"/><Relationship Id="rId13" Type="http://schemas.openxmlformats.org/officeDocument/2006/relationships/theme" Target="../theme/theme2.xml"/><Relationship Id="rId12" Type="http://schemas.openxmlformats.org/officeDocument/2006/relationships/slideLayout" Target="../slideLayouts/slideLayout16.xml"/><Relationship Id="rId11" Type="http://schemas.openxmlformats.org/officeDocument/2006/relationships/slideLayout" Target="../slideLayouts/slideLayout15.xml"/><Relationship Id="rId10" Type="http://schemas.openxmlformats.org/officeDocument/2006/relationships/slideLayout" Target="../slideLayouts/slideLayout14.xml"/><Relationship Id="rId1"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20.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wdUpDiag">
          <a:fgClr>
            <a:schemeClr val="bg1">
              <a:lumMod val="95000"/>
            </a:schemeClr>
          </a:fgClr>
          <a:bgClr>
            <a:schemeClr val="bg1"/>
          </a:bgClr>
        </a:patt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slow" advTm="300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1" y="1825627"/>
            <a:ext cx="10515600" cy="4351339"/>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B72DE3-FE0A-428A-AB10-325226F2F564}" type="datetimeFigureOut">
              <a:rPr lang="zh-CN" altLang="en-US" smtClean="0"/>
            </a:fld>
            <a:endParaRPr lang="zh-CN" altLang="en-US"/>
          </a:p>
        </p:txBody>
      </p:sp>
      <p:sp>
        <p:nvSpPr>
          <p:cNvPr id="5" name="Footer Placeholder 4"/>
          <p:cNvSpPr>
            <a:spLocks noGrp="1"/>
          </p:cNvSpPr>
          <p:nvPr>
            <p:ph type="ftr" sz="quarter" idx="3"/>
          </p:nvPr>
        </p:nvSpPr>
        <p:spPr>
          <a:xfrm>
            <a:off x="4038601"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2C7F20-4EEE-4847-AC76-B538472E8A3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Lst>
  <p:transition spd="slow" advClick="0" advTm="1000">
    <p:randomBar dir="vert"/>
  </p:transition>
  <p:txStyles>
    <p:titleStyle>
      <a:lvl1pPr algn="l" defTabSz="913765" rtl="0" eaLnBrk="1" latinLnBrk="0" hangingPunct="1">
        <a:lnSpc>
          <a:spcPct val="90000"/>
        </a:lnSpc>
        <a:spcBef>
          <a:spcPct val="0"/>
        </a:spcBef>
        <a:buNone/>
        <a:defRPr sz="4395" kern="1200">
          <a:solidFill>
            <a:schemeClr val="tx1"/>
          </a:solidFill>
          <a:latin typeface="+mj-lt"/>
          <a:ea typeface="+mj-ea"/>
          <a:cs typeface="+mj-cs"/>
        </a:defRPr>
      </a:lvl1pPr>
    </p:titleStyle>
    <p:bodyStyle>
      <a:lvl1pPr marL="228600" indent="-228600" algn="l" defTabSz="913765"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165" indent="-228600" algn="l" defTabSz="913765"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365" indent="-228600" algn="l" defTabSz="913765"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599565"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613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333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053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7095"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4295"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3765" algn="l" defTabSz="913765" rtl="0" eaLnBrk="1" latinLnBrk="0" hangingPunct="1">
        <a:defRPr sz="1800" kern="1200">
          <a:solidFill>
            <a:schemeClr val="tx1"/>
          </a:solidFill>
          <a:latin typeface="+mn-lt"/>
          <a:ea typeface="+mn-ea"/>
          <a:cs typeface="+mn-cs"/>
        </a:defRPr>
      </a:lvl3pPr>
      <a:lvl4pPr marL="1370965" algn="l" defTabSz="913765" rtl="0" eaLnBrk="1" latinLnBrk="0" hangingPunct="1">
        <a:defRPr sz="1800" kern="1200">
          <a:solidFill>
            <a:schemeClr val="tx1"/>
          </a:solidFill>
          <a:latin typeface="+mn-lt"/>
          <a:ea typeface="+mn-ea"/>
          <a:cs typeface="+mn-cs"/>
        </a:defRPr>
      </a:lvl4pPr>
      <a:lvl5pPr marL="1827530" algn="l" defTabSz="913765" rtl="0" eaLnBrk="1" latinLnBrk="0" hangingPunct="1">
        <a:defRPr sz="1800" kern="1200">
          <a:solidFill>
            <a:schemeClr val="tx1"/>
          </a:solidFill>
          <a:latin typeface="+mn-lt"/>
          <a:ea typeface="+mn-ea"/>
          <a:cs typeface="+mn-cs"/>
        </a:defRPr>
      </a:lvl5pPr>
      <a:lvl6pPr marL="2284730" algn="l" defTabSz="913765" rtl="0" eaLnBrk="1" latinLnBrk="0" hangingPunct="1">
        <a:defRPr sz="1800" kern="1200">
          <a:solidFill>
            <a:schemeClr val="tx1"/>
          </a:solidFill>
          <a:latin typeface="+mn-lt"/>
          <a:ea typeface="+mn-ea"/>
          <a:cs typeface="+mn-cs"/>
        </a:defRPr>
      </a:lvl6pPr>
      <a:lvl7pPr marL="2741930" algn="l" defTabSz="913765" rtl="0" eaLnBrk="1" latinLnBrk="0" hangingPunct="1">
        <a:defRPr sz="1800" kern="1200">
          <a:solidFill>
            <a:schemeClr val="tx1"/>
          </a:solidFill>
          <a:latin typeface="+mn-lt"/>
          <a:ea typeface="+mn-ea"/>
          <a:cs typeface="+mn-cs"/>
        </a:defRPr>
      </a:lvl7pPr>
      <a:lvl8pPr marL="3198495" algn="l" defTabSz="913765" rtl="0" eaLnBrk="1" latinLnBrk="0" hangingPunct="1">
        <a:defRPr sz="1800" kern="1200">
          <a:solidFill>
            <a:schemeClr val="tx1"/>
          </a:solidFill>
          <a:latin typeface="+mn-lt"/>
          <a:ea typeface="+mn-ea"/>
          <a:cs typeface="+mn-cs"/>
        </a:defRPr>
      </a:lvl8pPr>
      <a:lvl9pPr marL="3655695" algn="l" defTabSz="913765"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389" y="365780"/>
            <a:ext cx="10515224" cy="1324636"/>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389" y="1825890"/>
            <a:ext cx="10515224" cy="4351729"/>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389" y="6356747"/>
            <a:ext cx="2742447" cy="364275"/>
          </a:xfrm>
          <a:prstGeom prst="rect">
            <a:avLst/>
          </a:prstGeom>
        </p:spPr>
        <p:txBody>
          <a:bodyPr vert="horz" lIns="91440" tIns="45720" rIns="91440" bIns="45720" rtlCol="0" anchor="ctr"/>
          <a:lstStyle>
            <a:lvl1pPr algn="l">
              <a:defRPr sz="1140">
                <a:solidFill>
                  <a:schemeClr val="tx1">
                    <a:tint val="75000"/>
                  </a:schemeClr>
                </a:solidFill>
              </a:defRPr>
            </a:lvl1pPr>
          </a:lstStyle>
          <a:p>
            <a:fld id="{43A93E93-166D-47F5-9EF1-ACEABE24AEEA}" type="datetimeFigureOut">
              <a:rPr lang="zh-CN" altLang="en-US" smtClean="0"/>
            </a:fld>
            <a:endParaRPr lang="zh-CN" altLang="en-US"/>
          </a:p>
        </p:txBody>
      </p:sp>
      <p:sp>
        <p:nvSpPr>
          <p:cNvPr id="5" name="页脚占位符 4"/>
          <p:cNvSpPr>
            <a:spLocks noGrp="1"/>
          </p:cNvSpPr>
          <p:nvPr>
            <p:ph type="ftr" sz="quarter" idx="3"/>
          </p:nvPr>
        </p:nvSpPr>
        <p:spPr>
          <a:xfrm>
            <a:off x="4038413" y="6356747"/>
            <a:ext cx="4115176" cy="364275"/>
          </a:xfrm>
          <a:prstGeom prst="rect">
            <a:avLst/>
          </a:prstGeom>
        </p:spPr>
        <p:txBody>
          <a:bodyPr vert="horz" lIns="91440" tIns="45720" rIns="91440" bIns="45720" rtlCol="0" anchor="ctr"/>
          <a:lstStyle>
            <a:lvl1pPr algn="ctr">
              <a:defRPr sz="114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1166" y="6356747"/>
            <a:ext cx="2742447" cy="364275"/>
          </a:xfrm>
          <a:prstGeom prst="rect">
            <a:avLst/>
          </a:prstGeom>
        </p:spPr>
        <p:txBody>
          <a:bodyPr vert="horz" lIns="91440" tIns="45720" rIns="91440" bIns="45720" rtlCol="0" anchor="ctr"/>
          <a:lstStyle>
            <a:lvl1pPr algn="r">
              <a:defRPr sz="1140">
                <a:solidFill>
                  <a:schemeClr val="tx1">
                    <a:tint val="75000"/>
                  </a:schemeClr>
                </a:solidFill>
              </a:defRPr>
            </a:lvl1pPr>
          </a:lstStyle>
          <a:p>
            <a:fld id="{118D5ACA-62CA-46DB-AD6B-12EDD6D51A23}"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Lst>
  <p:txStyles>
    <p:titleStyle>
      <a:lvl1pPr algn="l" defTabSz="866775" rtl="0" eaLnBrk="1" latinLnBrk="0" hangingPunct="1">
        <a:lnSpc>
          <a:spcPct val="90000"/>
        </a:lnSpc>
        <a:spcBef>
          <a:spcPct val="0"/>
        </a:spcBef>
        <a:buNone/>
        <a:defRPr sz="4170" kern="1200">
          <a:solidFill>
            <a:schemeClr val="tx1"/>
          </a:solidFill>
          <a:latin typeface="+mj-lt"/>
          <a:ea typeface="+mj-ea"/>
          <a:cs typeface="+mj-cs"/>
        </a:defRPr>
      </a:lvl1pPr>
    </p:titleStyle>
    <p:bodyStyle>
      <a:lvl1pPr marL="216535" indent="-216535" algn="l" defTabSz="866775" rtl="0" eaLnBrk="1" latinLnBrk="0" hangingPunct="1">
        <a:lnSpc>
          <a:spcPct val="90000"/>
        </a:lnSpc>
        <a:spcBef>
          <a:spcPts val="950"/>
        </a:spcBef>
        <a:buFont typeface="Arial" panose="020B0604020202020204" pitchFamily="34" charset="0"/>
        <a:buChar char="•"/>
        <a:defRPr sz="2655" kern="1200">
          <a:solidFill>
            <a:schemeClr val="tx1"/>
          </a:solidFill>
          <a:latin typeface="+mn-lt"/>
          <a:ea typeface="+mn-ea"/>
          <a:cs typeface="+mn-cs"/>
        </a:defRPr>
      </a:lvl1pPr>
      <a:lvl2pPr marL="650240" indent="-216535" algn="l" defTabSz="866775" rtl="0" eaLnBrk="1" latinLnBrk="0" hangingPunct="1">
        <a:lnSpc>
          <a:spcPct val="90000"/>
        </a:lnSpc>
        <a:spcBef>
          <a:spcPts val="475"/>
        </a:spcBef>
        <a:buFont typeface="Arial" panose="020B0604020202020204" pitchFamily="34" charset="0"/>
        <a:buChar char="•"/>
        <a:defRPr sz="2275" kern="1200">
          <a:solidFill>
            <a:schemeClr val="tx1"/>
          </a:solidFill>
          <a:latin typeface="+mn-lt"/>
          <a:ea typeface="+mn-ea"/>
          <a:cs typeface="+mn-cs"/>
        </a:defRPr>
      </a:lvl2pPr>
      <a:lvl3pPr marL="1083945" indent="-216535" algn="l" defTabSz="866775" rtl="0" eaLnBrk="1" latinLnBrk="0" hangingPunct="1">
        <a:lnSpc>
          <a:spcPct val="90000"/>
        </a:lnSpc>
        <a:spcBef>
          <a:spcPts val="475"/>
        </a:spcBef>
        <a:buFont typeface="Arial" panose="020B0604020202020204" pitchFamily="34" charset="0"/>
        <a:buChar char="•"/>
        <a:defRPr sz="1895" kern="1200">
          <a:solidFill>
            <a:schemeClr val="tx1"/>
          </a:solidFill>
          <a:latin typeface="+mn-lt"/>
          <a:ea typeface="+mn-ea"/>
          <a:cs typeface="+mn-cs"/>
        </a:defRPr>
      </a:lvl3pPr>
      <a:lvl4pPr marL="1517015" indent="-216535" algn="l" defTabSz="866775" rtl="0" eaLnBrk="1" latinLnBrk="0" hangingPunct="1">
        <a:lnSpc>
          <a:spcPct val="90000"/>
        </a:lnSpc>
        <a:spcBef>
          <a:spcPts val="475"/>
        </a:spcBef>
        <a:buFont typeface="Arial" panose="020B0604020202020204" pitchFamily="34" charset="0"/>
        <a:buChar char="•"/>
        <a:defRPr sz="1705" kern="1200">
          <a:solidFill>
            <a:schemeClr val="tx1"/>
          </a:solidFill>
          <a:latin typeface="+mn-lt"/>
          <a:ea typeface="+mn-ea"/>
          <a:cs typeface="+mn-cs"/>
        </a:defRPr>
      </a:lvl4pPr>
      <a:lvl5pPr marL="1950720" indent="-216535" algn="l" defTabSz="866775" rtl="0" eaLnBrk="1" latinLnBrk="0" hangingPunct="1">
        <a:lnSpc>
          <a:spcPct val="90000"/>
        </a:lnSpc>
        <a:spcBef>
          <a:spcPts val="475"/>
        </a:spcBef>
        <a:buFont typeface="Arial" panose="020B0604020202020204" pitchFamily="34" charset="0"/>
        <a:buChar char="•"/>
        <a:defRPr sz="1705" kern="1200">
          <a:solidFill>
            <a:schemeClr val="tx1"/>
          </a:solidFill>
          <a:latin typeface="+mn-lt"/>
          <a:ea typeface="+mn-ea"/>
          <a:cs typeface="+mn-cs"/>
        </a:defRPr>
      </a:lvl5pPr>
      <a:lvl6pPr marL="2383790" indent="-216535" algn="l" defTabSz="866775" rtl="0" eaLnBrk="1" latinLnBrk="0" hangingPunct="1">
        <a:lnSpc>
          <a:spcPct val="90000"/>
        </a:lnSpc>
        <a:spcBef>
          <a:spcPts val="475"/>
        </a:spcBef>
        <a:buFont typeface="Arial" panose="020B0604020202020204" pitchFamily="34" charset="0"/>
        <a:buChar char="•"/>
        <a:defRPr sz="1705" kern="1200">
          <a:solidFill>
            <a:schemeClr val="tx1"/>
          </a:solidFill>
          <a:latin typeface="+mn-lt"/>
          <a:ea typeface="+mn-ea"/>
          <a:cs typeface="+mn-cs"/>
        </a:defRPr>
      </a:lvl6pPr>
      <a:lvl7pPr marL="2817495" indent="-216535" algn="l" defTabSz="866775" rtl="0" eaLnBrk="1" latinLnBrk="0" hangingPunct="1">
        <a:lnSpc>
          <a:spcPct val="90000"/>
        </a:lnSpc>
        <a:spcBef>
          <a:spcPts val="475"/>
        </a:spcBef>
        <a:buFont typeface="Arial" panose="020B0604020202020204" pitchFamily="34" charset="0"/>
        <a:buChar char="•"/>
        <a:defRPr sz="1705" kern="1200">
          <a:solidFill>
            <a:schemeClr val="tx1"/>
          </a:solidFill>
          <a:latin typeface="+mn-lt"/>
          <a:ea typeface="+mn-ea"/>
          <a:cs typeface="+mn-cs"/>
        </a:defRPr>
      </a:lvl7pPr>
      <a:lvl8pPr marL="3251200" indent="-216535" algn="l" defTabSz="866775" rtl="0" eaLnBrk="1" latinLnBrk="0" hangingPunct="1">
        <a:lnSpc>
          <a:spcPct val="90000"/>
        </a:lnSpc>
        <a:spcBef>
          <a:spcPts val="475"/>
        </a:spcBef>
        <a:buFont typeface="Arial" panose="020B0604020202020204" pitchFamily="34" charset="0"/>
        <a:buChar char="•"/>
        <a:defRPr sz="1705" kern="1200">
          <a:solidFill>
            <a:schemeClr val="tx1"/>
          </a:solidFill>
          <a:latin typeface="+mn-lt"/>
          <a:ea typeface="+mn-ea"/>
          <a:cs typeface="+mn-cs"/>
        </a:defRPr>
      </a:lvl8pPr>
      <a:lvl9pPr marL="3684270" indent="-216535" algn="l" defTabSz="866775" rtl="0" eaLnBrk="1" latinLnBrk="0" hangingPunct="1">
        <a:lnSpc>
          <a:spcPct val="90000"/>
        </a:lnSpc>
        <a:spcBef>
          <a:spcPts val="475"/>
        </a:spcBef>
        <a:buFont typeface="Arial" panose="020B0604020202020204" pitchFamily="34" charset="0"/>
        <a:buChar char="•"/>
        <a:defRPr sz="1705" kern="1200">
          <a:solidFill>
            <a:schemeClr val="tx1"/>
          </a:solidFill>
          <a:latin typeface="+mn-lt"/>
          <a:ea typeface="+mn-ea"/>
          <a:cs typeface="+mn-cs"/>
        </a:defRPr>
      </a:lvl9pPr>
    </p:bodyStyle>
    <p:otherStyle>
      <a:defPPr>
        <a:defRPr lang="zh-CN"/>
      </a:defPPr>
      <a:lvl1pPr marL="0" algn="l" defTabSz="866775" rtl="0" eaLnBrk="1" latinLnBrk="0" hangingPunct="1">
        <a:defRPr sz="1705" kern="1200">
          <a:solidFill>
            <a:schemeClr val="tx1"/>
          </a:solidFill>
          <a:latin typeface="+mn-lt"/>
          <a:ea typeface="+mn-ea"/>
          <a:cs typeface="+mn-cs"/>
        </a:defRPr>
      </a:lvl1pPr>
      <a:lvl2pPr marL="433705" algn="l" defTabSz="866775" rtl="0" eaLnBrk="1" latinLnBrk="0" hangingPunct="1">
        <a:defRPr sz="1705" kern="1200">
          <a:solidFill>
            <a:schemeClr val="tx1"/>
          </a:solidFill>
          <a:latin typeface="+mn-lt"/>
          <a:ea typeface="+mn-ea"/>
          <a:cs typeface="+mn-cs"/>
        </a:defRPr>
      </a:lvl2pPr>
      <a:lvl3pPr marL="866775" algn="l" defTabSz="866775" rtl="0" eaLnBrk="1" latinLnBrk="0" hangingPunct="1">
        <a:defRPr sz="1705" kern="1200">
          <a:solidFill>
            <a:schemeClr val="tx1"/>
          </a:solidFill>
          <a:latin typeface="+mn-lt"/>
          <a:ea typeface="+mn-ea"/>
          <a:cs typeface="+mn-cs"/>
        </a:defRPr>
      </a:lvl3pPr>
      <a:lvl4pPr marL="1300480" algn="l" defTabSz="866775" rtl="0" eaLnBrk="1" latinLnBrk="0" hangingPunct="1">
        <a:defRPr sz="1705" kern="1200">
          <a:solidFill>
            <a:schemeClr val="tx1"/>
          </a:solidFill>
          <a:latin typeface="+mn-lt"/>
          <a:ea typeface="+mn-ea"/>
          <a:cs typeface="+mn-cs"/>
        </a:defRPr>
      </a:lvl4pPr>
      <a:lvl5pPr marL="1734185" algn="l" defTabSz="866775" rtl="0" eaLnBrk="1" latinLnBrk="0" hangingPunct="1">
        <a:defRPr sz="1705" kern="1200">
          <a:solidFill>
            <a:schemeClr val="tx1"/>
          </a:solidFill>
          <a:latin typeface="+mn-lt"/>
          <a:ea typeface="+mn-ea"/>
          <a:cs typeface="+mn-cs"/>
        </a:defRPr>
      </a:lvl5pPr>
      <a:lvl6pPr marL="2167255" algn="l" defTabSz="866775" rtl="0" eaLnBrk="1" latinLnBrk="0" hangingPunct="1">
        <a:defRPr sz="1705" kern="1200">
          <a:solidFill>
            <a:schemeClr val="tx1"/>
          </a:solidFill>
          <a:latin typeface="+mn-lt"/>
          <a:ea typeface="+mn-ea"/>
          <a:cs typeface="+mn-cs"/>
        </a:defRPr>
      </a:lvl6pPr>
      <a:lvl7pPr marL="2600960" algn="l" defTabSz="866775" rtl="0" eaLnBrk="1" latinLnBrk="0" hangingPunct="1">
        <a:defRPr sz="1705" kern="1200">
          <a:solidFill>
            <a:schemeClr val="tx1"/>
          </a:solidFill>
          <a:latin typeface="+mn-lt"/>
          <a:ea typeface="+mn-ea"/>
          <a:cs typeface="+mn-cs"/>
        </a:defRPr>
      </a:lvl7pPr>
      <a:lvl8pPr marL="3034030" algn="l" defTabSz="866775" rtl="0" eaLnBrk="1" latinLnBrk="0" hangingPunct="1">
        <a:defRPr sz="1705" kern="1200">
          <a:solidFill>
            <a:schemeClr val="tx1"/>
          </a:solidFill>
          <a:latin typeface="+mn-lt"/>
          <a:ea typeface="+mn-ea"/>
          <a:cs typeface="+mn-cs"/>
        </a:defRPr>
      </a:lvl8pPr>
      <a:lvl9pPr marL="3467735" algn="l" defTabSz="866775" rtl="0" eaLnBrk="1" latinLnBrk="0" hangingPunct="1">
        <a:defRPr sz="1705"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pattFill prst="wdUpDiag">
          <a:fgClr>
            <a:schemeClr val="bg1">
              <a:lumMod val="95000"/>
            </a:schemeClr>
          </a:fgClr>
          <a:bgClr>
            <a:schemeClr val="bg1"/>
          </a:bgClr>
        </a:patt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0" r:id="rId1"/>
    <p:sldLayoutId id="2147483671" r:id="rId2"/>
  </p:sldLayoutIdLst>
  <p:transition spd="slow" advTm="300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5.xml"/><Relationship Id="rId7" Type="http://schemas.openxmlformats.org/officeDocument/2006/relationships/tags" Target="../tags/tag6.xml"/><Relationship Id="rId6" Type="http://schemas.openxmlformats.org/officeDocument/2006/relationships/image" Target="../media/image2.png"/><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9" Type="http://schemas.openxmlformats.org/officeDocument/2006/relationships/tags" Target="../tags/tag210.xml"/><Relationship Id="rId8" Type="http://schemas.openxmlformats.org/officeDocument/2006/relationships/tags" Target="../tags/tag209.xml"/><Relationship Id="rId7" Type="http://schemas.openxmlformats.org/officeDocument/2006/relationships/tags" Target="../tags/tag208.xml"/><Relationship Id="rId6" Type="http://schemas.openxmlformats.org/officeDocument/2006/relationships/tags" Target="../tags/tag207.xml"/><Relationship Id="rId5" Type="http://schemas.openxmlformats.org/officeDocument/2006/relationships/tags" Target="../tags/tag206.xml"/><Relationship Id="rId4" Type="http://schemas.openxmlformats.org/officeDocument/2006/relationships/image" Target="../media/image2.png"/><Relationship Id="rId3" Type="http://schemas.openxmlformats.org/officeDocument/2006/relationships/tags" Target="../tags/tag205.xml"/><Relationship Id="rId27" Type="http://schemas.openxmlformats.org/officeDocument/2006/relationships/notesSlide" Target="../notesSlides/notesSlide9.xml"/><Relationship Id="rId26" Type="http://schemas.openxmlformats.org/officeDocument/2006/relationships/slideLayout" Target="../slideLayouts/slideLayout4.xml"/><Relationship Id="rId25" Type="http://schemas.openxmlformats.org/officeDocument/2006/relationships/tags" Target="../tags/tag226.xml"/><Relationship Id="rId24" Type="http://schemas.openxmlformats.org/officeDocument/2006/relationships/tags" Target="../tags/tag225.xml"/><Relationship Id="rId23" Type="http://schemas.openxmlformats.org/officeDocument/2006/relationships/tags" Target="../tags/tag224.xml"/><Relationship Id="rId22" Type="http://schemas.openxmlformats.org/officeDocument/2006/relationships/tags" Target="../tags/tag223.xml"/><Relationship Id="rId21" Type="http://schemas.openxmlformats.org/officeDocument/2006/relationships/tags" Target="../tags/tag222.xml"/><Relationship Id="rId20" Type="http://schemas.openxmlformats.org/officeDocument/2006/relationships/tags" Target="../tags/tag221.xml"/><Relationship Id="rId2" Type="http://schemas.openxmlformats.org/officeDocument/2006/relationships/tags" Target="../tags/tag204.xml"/><Relationship Id="rId19" Type="http://schemas.openxmlformats.org/officeDocument/2006/relationships/tags" Target="../tags/tag220.xml"/><Relationship Id="rId18" Type="http://schemas.openxmlformats.org/officeDocument/2006/relationships/tags" Target="../tags/tag219.xml"/><Relationship Id="rId17" Type="http://schemas.openxmlformats.org/officeDocument/2006/relationships/tags" Target="../tags/tag218.xml"/><Relationship Id="rId16" Type="http://schemas.openxmlformats.org/officeDocument/2006/relationships/tags" Target="../tags/tag217.xml"/><Relationship Id="rId15" Type="http://schemas.openxmlformats.org/officeDocument/2006/relationships/tags" Target="../tags/tag216.xml"/><Relationship Id="rId14" Type="http://schemas.openxmlformats.org/officeDocument/2006/relationships/tags" Target="../tags/tag215.xml"/><Relationship Id="rId13" Type="http://schemas.openxmlformats.org/officeDocument/2006/relationships/tags" Target="../tags/tag214.xml"/><Relationship Id="rId12" Type="http://schemas.openxmlformats.org/officeDocument/2006/relationships/tags" Target="../tags/tag213.xml"/><Relationship Id="rId11" Type="http://schemas.openxmlformats.org/officeDocument/2006/relationships/tags" Target="../tags/tag212.xml"/><Relationship Id="rId10" Type="http://schemas.openxmlformats.org/officeDocument/2006/relationships/tags" Target="../tags/tag211.xml"/><Relationship Id="rId1" Type="http://schemas.openxmlformats.org/officeDocument/2006/relationships/tags" Target="../tags/tag203.xml"/></Relationships>
</file>

<file path=ppt/slides/_rels/slide11.xml.rels><?xml version="1.0" encoding="UTF-8" standalone="yes"?>
<Relationships xmlns="http://schemas.openxmlformats.org/package/2006/relationships"><Relationship Id="rId9" Type="http://schemas.openxmlformats.org/officeDocument/2006/relationships/image" Target="../media/image2.png"/><Relationship Id="rId8" Type="http://schemas.openxmlformats.org/officeDocument/2006/relationships/tags" Target="../tags/tag234.xml"/><Relationship Id="rId7" Type="http://schemas.openxmlformats.org/officeDocument/2006/relationships/tags" Target="../tags/tag233.xml"/><Relationship Id="rId6" Type="http://schemas.openxmlformats.org/officeDocument/2006/relationships/tags" Target="../tags/tag232.xml"/><Relationship Id="rId5" Type="http://schemas.openxmlformats.org/officeDocument/2006/relationships/tags" Target="../tags/tag231.xml"/><Relationship Id="rId4" Type="http://schemas.openxmlformats.org/officeDocument/2006/relationships/tags" Target="../tags/tag230.xml"/><Relationship Id="rId3" Type="http://schemas.openxmlformats.org/officeDocument/2006/relationships/tags" Target="../tags/tag229.xml"/><Relationship Id="rId28" Type="http://schemas.openxmlformats.org/officeDocument/2006/relationships/notesSlide" Target="../notesSlides/notesSlide10.xml"/><Relationship Id="rId27" Type="http://schemas.openxmlformats.org/officeDocument/2006/relationships/slideLayout" Target="../slideLayouts/slideLayout4.xml"/><Relationship Id="rId26" Type="http://schemas.openxmlformats.org/officeDocument/2006/relationships/tags" Target="../tags/tag251.xml"/><Relationship Id="rId25" Type="http://schemas.openxmlformats.org/officeDocument/2006/relationships/tags" Target="../tags/tag250.xml"/><Relationship Id="rId24" Type="http://schemas.openxmlformats.org/officeDocument/2006/relationships/tags" Target="../tags/tag249.xml"/><Relationship Id="rId23" Type="http://schemas.openxmlformats.org/officeDocument/2006/relationships/tags" Target="../tags/tag248.xml"/><Relationship Id="rId22" Type="http://schemas.openxmlformats.org/officeDocument/2006/relationships/tags" Target="../tags/tag247.xml"/><Relationship Id="rId21" Type="http://schemas.openxmlformats.org/officeDocument/2006/relationships/tags" Target="../tags/tag246.xml"/><Relationship Id="rId20" Type="http://schemas.openxmlformats.org/officeDocument/2006/relationships/tags" Target="../tags/tag245.xml"/><Relationship Id="rId2" Type="http://schemas.openxmlformats.org/officeDocument/2006/relationships/tags" Target="../tags/tag228.xml"/><Relationship Id="rId19" Type="http://schemas.openxmlformats.org/officeDocument/2006/relationships/tags" Target="../tags/tag244.xml"/><Relationship Id="rId18" Type="http://schemas.openxmlformats.org/officeDocument/2006/relationships/tags" Target="../tags/tag243.xml"/><Relationship Id="rId17" Type="http://schemas.openxmlformats.org/officeDocument/2006/relationships/tags" Target="../tags/tag242.xml"/><Relationship Id="rId16" Type="http://schemas.openxmlformats.org/officeDocument/2006/relationships/tags" Target="../tags/tag241.xml"/><Relationship Id="rId15" Type="http://schemas.openxmlformats.org/officeDocument/2006/relationships/tags" Target="../tags/tag240.xml"/><Relationship Id="rId14" Type="http://schemas.openxmlformats.org/officeDocument/2006/relationships/tags" Target="../tags/tag239.xml"/><Relationship Id="rId13" Type="http://schemas.openxmlformats.org/officeDocument/2006/relationships/tags" Target="../tags/tag238.xml"/><Relationship Id="rId12" Type="http://schemas.openxmlformats.org/officeDocument/2006/relationships/tags" Target="../tags/tag237.xml"/><Relationship Id="rId11" Type="http://schemas.openxmlformats.org/officeDocument/2006/relationships/tags" Target="../tags/tag236.xml"/><Relationship Id="rId10" Type="http://schemas.openxmlformats.org/officeDocument/2006/relationships/tags" Target="../tags/tag235.xml"/><Relationship Id="rId1" Type="http://schemas.openxmlformats.org/officeDocument/2006/relationships/tags" Target="../tags/tag227.xml"/></Relationships>
</file>

<file path=ppt/slides/_rels/slide12.xml.rels><?xml version="1.0" encoding="UTF-8" standalone="yes"?>
<Relationships xmlns="http://schemas.openxmlformats.org/package/2006/relationships"><Relationship Id="rId9" Type="http://schemas.openxmlformats.org/officeDocument/2006/relationships/tags" Target="../tags/tag259.xml"/><Relationship Id="rId8" Type="http://schemas.openxmlformats.org/officeDocument/2006/relationships/tags" Target="../tags/tag258.xml"/><Relationship Id="rId7" Type="http://schemas.openxmlformats.org/officeDocument/2006/relationships/tags" Target="../tags/tag257.xml"/><Relationship Id="rId6" Type="http://schemas.openxmlformats.org/officeDocument/2006/relationships/image" Target="../media/image2.png"/><Relationship Id="rId5" Type="http://schemas.openxmlformats.org/officeDocument/2006/relationships/tags" Target="../tags/tag256.xml"/><Relationship Id="rId4" Type="http://schemas.openxmlformats.org/officeDocument/2006/relationships/tags" Target="../tags/tag255.xml"/><Relationship Id="rId3" Type="http://schemas.openxmlformats.org/officeDocument/2006/relationships/tags" Target="../tags/tag254.xml"/><Relationship Id="rId24" Type="http://schemas.openxmlformats.org/officeDocument/2006/relationships/notesSlide" Target="../notesSlides/notesSlide11.xml"/><Relationship Id="rId23" Type="http://schemas.openxmlformats.org/officeDocument/2006/relationships/slideLayout" Target="../slideLayouts/slideLayout4.xml"/><Relationship Id="rId22" Type="http://schemas.openxmlformats.org/officeDocument/2006/relationships/tags" Target="../tags/tag272.xml"/><Relationship Id="rId21" Type="http://schemas.openxmlformats.org/officeDocument/2006/relationships/tags" Target="../tags/tag271.xml"/><Relationship Id="rId20" Type="http://schemas.openxmlformats.org/officeDocument/2006/relationships/tags" Target="../tags/tag270.xml"/><Relationship Id="rId2" Type="http://schemas.openxmlformats.org/officeDocument/2006/relationships/tags" Target="../tags/tag253.xml"/><Relationship Id="rId19" Type="http://schemas.openxmlformats.org/officeDocument/2006/relationships/tags" Target="../tags/tag269.xml"/><Relationship Id="rId18" Type="http://schemas.openxmlformats.org/officeDocument/2006/relationships/tags" Target="../tags/tag268.xml"/><Relationship Id="rId17" Type="http://schemas.openxmlformats.org/officeDocument/2006/relationships/tags" Target="../tags/tag267.xml"/><Relationship Id="rId16" Type="http://schemas.openxmlformats.org/officeDocument/2006/relationships/tags" Target="../tags/tag266.xml"/><Relationship Id="rId15" Type="http://schemas.openxmlformats.org/officeDocument/2006/relationships/tags" Target="../tags/tag265.xml"/><Relationship Id="rId14" Type="http://schemas.openxmlformats.org/officeDocument/2006/relationships/tags" Target="../tags/tag264.xml"/><Relationship Id="rId13" Type="http://schemas.openxmlformats.org/officeDocument/2006/relationships/tags" Target="../tags/tag263.xml"/><Relationship Id="rId12" Type="http://schemas.openxmlformats.org/officeDocument/2006/relationships/tags" Target="../tags/tag262.xml"/><Relationship Id="rId11" Type="http://schemas.openxmlformats.org/officeDocument/2006/relationships/tags" Target="../tags/tag261.xml"/><Relationship Id="rId10" Type="http://schemas.openxmlformats.org/officeDocument/2006/relationships/tags" Target="../tags/tag260.xml"/><Relationship Id="rId1" Type="http://schemas.openxmlformats.org/officeDocument/2006/relationships/tags" Target="../tags/tag252.xml"/></Relationships>
</file>

<file path=ppt/slides/_rels/slide2.xml.rels><?xml version="1.0" encoding="UTF-8" standalone="yes"?>
<Relationships xmlns="http://schemas.openxmlformats.org/package/2006/relationships"><Relationship Id="rId9" Type="http://schemas.openxmlformats.org/officeDocument/2006/relationships/tags" Target="../tags/tag14.xml"/><Relationship Id="rId8" Type="http://schemas.openxmlformats.org/officeDocument/2006/relationships/tags" Target="../tags/tag13.xml"/><Relationship Id="rId7" Type="http://schemas.openxmlformats.org/officeDocument/2006/relationships/tags" Target="../tags/tag12.xml"/><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image" Target="../media/image2.png"/><Relationship Id="rId12" Type="http://schemas.openxmlformats.org/officeDocument/2006/relationships/notesSlide" Target="../notesSlides/notesSlide1.xml"/><Relationship Id="rId11" Type="http://schemas.openxmlformats.org/officeDocument/2006/relationships/slideLayout" Target="../slideLayouts/slideLayout20.xml"/><Relationship Id="rId10" Type="http://schemas.openxmlformats.org/officeDocument/2006/relationships/tags" Target="../tags/tag15.xml"/><Relationship Id="rId1" Type="http://schemas.openxmlformats.org/officeDocument/2006/relationships/tags" Target="../tags/tag7.xml"/></Relationships>
</file>

<file path=ppt/slides/_rels/slide3.xml.rels><?xml version="1.0" encoding="UTF-8" standalone="yes"?>
<Relationships xmlns="http://schemas.openxmlformats.org/package/2006/relationships"><Relationship Id="rId9" Type="http://schemas.openxmlformats.org/officeDocument/2006/relationships/tags" Target="../tags/tag24.xml"/><Relationship Id="rId8" Type="http://schemas.openxmlformats.org/officeDocument/2006/relationships/tags" Target="../tags/tag23.xml"/><Relationship Id="rId7" Type="http://schemas.openxmlformats.org/officeDocument/2006/relationships/tags" Target="../tags/tag22.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 Id="rId3" Type="http://schemas.openxmlformats.org/officeDocument/2006/relationships/tags" Target="../tags/tag18.xml"/><Relationship Id="rId2" Type="http://schemas.openxmlformats.org/officeDocument/2006/relationships/tags" Target="../tags/tag17.xml"/><Relationship Id="rId18" Type="http://schemas.openxmlformats.org/officeDocument/2006/relationships/notesSlide" Target="../notesSlides/notesSlide2.xml"/><Relationship Id="rId17" Type="http://schemas.openxmlformats.org/officeDocument/2006/relationships/slideLayout" Target="../slideLayouts/slideLayout2.xml"/><Relationship Id="rId16" Type="http://schemas.openxmlformats.org/officeDocument/2006/relationships/tags" Target="../tags/tag30.xml"/><Relationship Id="rId15" Type="http://schemas.openxmlformats.org/officeDocument/2006/relationships/tags" Target="../tags/tag29.xml"/><Relationship Id="rId14" Type="http://schemas.openxmlformats.org/officeDocument/2006/relationships/tags" Target="../tags/tag28.xml"/><Relationship Id="rId13" Type="http://schemas.openxmlformats.org/officeDocument/2006/relationships/tags" Target="../tags/tag27.xml"/><Relationship Id="rId12" Type="http://schemas.openxmlformats.org/officeDocument/2006/relationships/tags" Target="../tags/tag26.xml"/><Relationship Id="rId11" Type="http://schemas.openxmlformats.org/officeDocument/2006/relationships/tags" Target="../tags/tag25.xml"/><Relationship Id="rId10" Type="http://schemas.openxmlformats.org/officeDocument/2006/relationships/image" Target="../media/image2.png"/><Relationship Id="rId1" Type="http://schemas.openxmlformats.org/officeDocument/2006/relationships/tags" Target="../tags/tag16.xml"/></Relationships>
</file>

<file path=ppt/slides/_rels/slide4.xml.rels><?xml version="1.0" encoding="UTF-8" standalone="yes"?>
<Relationships xmlns="http://schemas.openxmlformats.org/package/2006/relationships"><Relationship Id="rId9" Type="http://schemas.openxmlformats.org/officeDocument/2006/relationships/tags" Target="../tags/tag39.xml"/><Relationship Id="rId8" Type="http://schemas.openxmlformats.org/officeDocument/2006/relationships/tags" Target="../tags/tag38.xml"/><Relationship Id="rId7" Type="http://schemas.openxmlformats.org/officeDocument/2006/relationships/tags" Target="../tags/tag37.xml"/><Relationship Id="rId6" Type="http://schemas.openxmlformats.org/officeDocument/2006/relationships/tags" Target="../tags/tag36.xml"/><Relationship Id="rId5" Type="http://schemas.openxmlformats.org/officeDocument/2006/relationships/tags" Target="../tags/tag35.xml"/><Relationship Id="rId4" Type="http://schemas.openxmlformats.org/officeDocument/2006/relationships/tags" Target="../tags/tag34.xml"/><Relationship Id="rId3" Type="http://schemas.openxmlformats.org/officeDocument/2006/relationships/tags" Target="../tags/tag33.xml"/><Relationship Id="rId20" Type="http://schemas.openxmlformats.org/officeDocument/2006/relationships/notesSlide" Target="../notesSlides/notesSlide3.xml"/><Relationship Id="rId2" Type="http://schemas.openxmlformats.org/officeDocument/2006/relationships/tags" Target="../tags/tag32.xml"/><Relationship Id="rId19" Type="http://schemas.openxmlformats.org/officeDocument/2006/relationships/slideLayout" Target="../slideLayouts/slideLayout2.xml"/><Relationship Id="rId18" Type="http://schemas.openxmlformats.org/officeDocument/2006/relationships/tags" Target="../tags/tag47.xml"/><Relationship Id="rId17" Type="http://schemas.openxmlformats.org/officeDocument/2006/relationships/tags" Target="../tags/tag46.xml"/><Relationship Id="rId16" Type="http://schemas.openxmlformats.org/officeDocument/2006/relationships/tags" Target="../tags/tag45.xml"/><Relationship Id="rId15" Type="http://schemas.openxmlformats.org/officeDocument/2006/relationships/tags" Target="../tags/tag44.xml"/><Relationship Id="rId14" Type="http://schemas.openxmlformats.org/officeDocument/2006/relationships/tags" Target="../tags/tag43.xml"/><Relationship Id="rId13" Type="http://schemas.openxmlformats.org/officeDocument/2006/relationships/tags" Target="../tags/tag42.xml"/><Relationship Id="rId12" Type="http://schemas.openxmlformats.org/officeDocument/2006/relationships/tags" Target="../tags/tag41.xml"/><Relationship Id="rId11" Type="http://schemas.openxmlformats.org/officeDocument/2006/relationships/tags" Target="../tags/tag40.xml"/><Relationship Id="rId10" Type="http://schemas.openxmlformats.org/officeDocument/2006/relationships/image" Target="../media/image2.png"/><Relationship Id="rId1" Type="http://schemas.openxmlformats.org/officeDocument/2006/relationships/tags" Target="../tags/tag31.xml"/></Relationships>
</file>

<file path=ppt/slides/_rels/slide5.xml.rels><?xml version="1.0" encoding="UTF-8" standalone="yes"?>
<Relationships xmlns="http://schemas.openxmlformats.org/package/2006/relationships"><Relationship Id="rId9" Type="http://schemas.openxmlformats.org/officeDocument/2006/relationships/tags" Target="../tags/tag56.xml"/><Relationship Id="rId8" Type="http://schemas.openxmlformats.org/officeDocument/2006/relationships/tags" Target="../tags/tag55.xml"/><Relationship Id="rId7" Type="http://schemas.openxmlformats.org/officeDocument/2006/relationships/tags" Target="../tags/tag54.xml"/><Relationship Id="rId6" Type="http://schemas.openxmlformats.org/officeDocument/2006/relationships/tags" Target="../tags/tag53.xml"/><Relationship Id="rId5" Type="http://schemas.openxmlformats.org/officeDocument/2006/relationships/tags" Target="../tags/tag52.xml"/><Relationship Id="rId4" Type="http://schemas.openxmlformats.org/officeDocument/2006/relationships/tags" Target="../tags/tag51.xml"/><Relationship Id="rId3" Type="http://schemas.openxmlformats.org/officeDocument/2006/relationships/tags" Target="../tags/tag50.xml"/><Relationship Id="rId23" Type="http://schemas.openxmlformats.org/officeDocument/2006/relationships/notesSlide" Target="../notesSlides/notesSlide4.xml"/><Relationship Id="rId22" Type="http://schemas.openxmlformats.org/officeDocument/2006/relationships/slideLayout" Target="../slideLayouts/slideLayout2.xml"/><Relationship Id="rId21" Type="http://schemas.openxmlformats.org/officeDocument/2006/relationships/tags" Target="../tags/tag66.xml"/><Relationship Id="rId20" Type="http://schemas.openxmlformats.org/officeDocument/2006/relationships/image" Target="../media/image3.png"/><Relationship Id="rId2" Type="http://schemas.openxmlformats.org/officeDocument/2006/relationships/tags" Target="../tags/tag49.xml"/><Relationship Id="rId19" Type="http://schemas.openxmlformats.org/officeDocument/2006/relationships/tags" Target="../tags/tag65.xml"/><Relationship Id="rId18" Type="http://schemas.openxmlformats.org/officeDocument/2006/relationships/tags" Target="../tags/tag64.xml"/><Relationship Id="rId17" Type="http://schemas.openxmlformats.org/officeDocument/2006/relationships/tags" Target="../tags/tag63.xml"/><Relationship Id="rId16" Type="http://schemas.openxmlformats.org/officeDocument/2006/relationships/tags" Target="../tags/tag62.xml"/><Relationship Id="rId15" Type="http://schemas.openxmlformats.org/officeDocument/2006/relationships/tags" Target="../tags/tag61.xml"/><Relationship Id="rId14" Type="http://schemas.openxmlformats.org/officeDocument/2006/relationships/tags" Target="../tags/tag60.xml"/><Relationship Id="rId13" Type="http://schemas.openxmlformats.org/officeDocument/2006/relationships/tags" Target="../tags/tag59.xml"/><Relationship Id="rId12" Type="http://schemas.openxmlformats.org/officeDocument/2006/relationships/tags" Target="../tags/tag58.xml"/><Relationship Id="rId11" Type="http://schemas.openxmlformats.org/officeDocument/2006/relationships/tags" Target="../tags/tag57.xml"/><Relationship Id="rId10" Type="http://schemas.openxmlformats.org/officeDocument/2006/relationships/image" Target="../media/image2.png"/><Relationship Id="rId1" Type="http://schemas.openxmlformats.org/officeDocument/2006/relationships/tags" Target="../tags/tag48.xml"/></Relationships>
</file>

<file path=ppt/slides/_rels/slide6.xml.rels><?xml version="1.0" encoding="UTF-8" standalone="yes"?>
<Relationships xmlns="http://schemas.openxmlformats.org/package/2006/relationships"><Relationship Id="rId9" Type="http://schemas.openxmlformats.org/officeDocument/2006/relationships/tags" Target="../tags/tag75.xml"/><Relationship Id="rId8" Type="http://schemas.openxmlformats.org/officeDocument/2006/relationships/tags" Target="../tags/tag74.xml"/><Relationship Id="rId73" Type="http://schemas.openxmlformats.org/officeDocument/2006/relationships/notesSlide" Target="../notesSlides/notesSlide5.xml"/><Relationship Id="rId72" Type="http://schemas.openxmlformats.org/officeDocument/2006/relationships/slideLayout" Target="../slideLayouts/slideLayout2.xml"/><Relationship Id="rId71" Type="http://schemas.openxmlformats.org/officeDocument/2006/relationships/tags" Target="../tags/tag136.xml"/><Relationship Id="rId70" Type="http://schemas.openxmlformats.org/officeDocument/2006/relationships/tags" Target="../tags/tag135.xml"/><Relationship Id="rId7" Type="http://schemas.openxmlformats.org/officeDocument/2006/relationships/tags" Target="../tags/tag73.xml"/><Relationship Id="rId69" Type="http://schemas.openxmlformats.org/officeDocument/2006/relationships/tags" Target="../tags/tag134.xml"/><Relationship Id="rId68" Type="http://schemas.openxmlformats.org/officeDocument/2006/relationships/tags" Target="../tags/tag133.xml"/><Relationship Id="rId67" Type="http://schemas.openxmlformats.org/officeDocument/2006/relationships/tags" Target="../tags/tag132.xml"/><Relationship Id="rId66" Type="http://schemas.openxmlformats.org/officeDocument/2006/relationships/tags" Target="../tags/tag131.xml"/><Relationship Id="rId65" Type="http://schemas.openxmlformats.org/officeDocument/2006/relationships/tags" Target="../tags/tag130.xml"/><Relationship Id="rId64" Type="http://schemas.openxmlformats.org/officeDocument/2006/relationships/tags" Target="../tags/tag129.xml"/><Relationship Id="rId63" Type="http://schemas.openxmlformats.org/officeDocument/2006/relationships/tags" Target="../tags/tag128.xml"/><Relationship Id="rId62" Type="http://schemas.openxmlformats.org/officeDocument/2006/relationships/tags" Target="../tags/tag127.xml"/><Relationship Id="rId61" Type="http://schemas.openxmlformats.org/officeDocument/2006/relationships/tags" Target="../tags/tag126.xml"/><Relationship Id="rId60" Type="http://schemas.openxmlformats.org/officeDocument/2006/relationships/tags" Target="../tags/tag125.xml"/><Relationship Id="rId6" Type="http://schemas.openxmlformats.org/officeDocument/2006/relationships/tags" Target="../tags/tag72.xml"/><Relationship Id="rId59" Type="http://schemas.openxmlformats.org/officeDocument/2006/relationships/tags" Target="../tags/tag124.xml"/><Relationship Id="rId58" Type="http://schemas.openxmlformats.org/officeDocument/2006/relationships/tags" Target="../tags/tag123.xml"/><Relationship Id="rId57" Type="http://schemas.openxmlformats.org/officeDocument/2006/relationships/tags" Target="../tags/tag122.xml"/><Relationship Id="rId56" Type="http://schemas.openxmlformats.org/officeDocument/2006/relationships/tags" Target="../tags/tag121.xml"/><Relationship Id="rId55" Type="http://schemas.openxmlformats.org/officeDocument/2006/relationships/tags" Target="../tags/tag120.xml"/><Relationship Id="rId54" Type="http://schemas.openxmlformats.org/officeDocument/2006/relationships/tags" Target="../tags/tag119.xml"/><Relationship Id="rId53" Type="http://schemas.openxmlformats.org/officeDocument/2006/relationships/tags" Target="../tags/tag118.xml"/><Relationship Id="rId52" Type="http://schemas.openxmlformats.org/officeDocument/2006/relationships/tags" Target="../tags/tag117.xml"/><Relationship Id="rId51" Type="http://schemas.openxmlformats.org/officeDocument/2006/relationships/tags" Target="../tags/tag116.xml"/><Relationship Id="rId50" Type="http://schemas.openxmlformats.org/officeDocument/2006/relationships/tags" Target="../tags/tag115.xml"/><Relationship Id="rId5" Type="http://schemas.openxmlformats.org/officeDocument/2006/relationships/tags" Target="../tags/tag71.xml"/><Relationship Id="rId49" Type="http://schemas.openxmlformats.org/officeDocument/2006/relationships/tags" Target="../tags/tag114.xml"/><Relationship Id="rId48" Type="http://schemas.openxmlformats.org/officeDocument/2006/relationships/tags" Target="../tags/tag113.xml"/><Relationship Id="rId47" Type="http://schemas.openxmlformats.org/officeDocument/2006/relationships/tags" Target="../tags/tag112.xml"/><Relationship Id="rId46" Type="http://schemas.openxmlformats.org/officeDocument/2006/relationships/tags" Target="../tags/tag111.xml"/><Relationship Id="rId45" Type="http://schemas.openxmlformats.org/officeDocument/2006/relationships/tags" Target="../tags/tag110.xml"/><Relationship Id="rId44" Type="http://schemas.openxmlformats.org/officeDocument/2006/relationships/tags" Target="../tags/tag109.xml"/><Relationship Id="rId43" Type="http://schemas.openxmlformats.org/officeDocument/2006/relationships/tags" Target="../tags/tag108.xml"/><Relationship Id="rId42" Type="http://schemas.openxmlformats.org/officeDocument/2006/relationships/tags" Target="../tags/tag107.xml"/><Relationship Id="rId41" Type="http://schemas.openxmlformats.org/officeDocument/2006/relationships/tags" Target="../tags/tag106.xml"/><Relationship Id="rId40" Type="http://schemas.openxmlformats.org/officeDocument/2006/relationships/tags" Target="../tags/tag105.xml"/><Relationship Id="rId4" Type="http://schemas.openxmlformats.org/officeDocument/2006/relationships/tags" Target="../tags/tag70.xml"/><Relationship Id="rId39" Type="http://schemas.openxmlformats.org/officeDocument/2006/relationships/tags" Target="../tags/tag104.xml"/><Relationship Id="rId38" Type="http://schemas.openxmlformats.org/officeDocument/2006/relationships/tags" Target="../tags/tag103.xml"/><Relationship Id="rId37" Type="http://schemas.openxmlformats.org/officeDocument/2006/relationships/tags" Target="../tags/tag102.xml"/><Relationship Id="rId36" Type="http://schemas.openxmlformats.org/officeDocument/2006/relationships/tags" Target="../tags/tag101.xml"/><Relationship Id="rId35" Type="http://schemas.openxmlformats.org/officeDocument/2006/relationships/tags" Target="../tags/tag100.xml"/><Relationship Id="rId34" Type="http://schemas.openxmlformats.org/officeDocument/2006/relationships/tags" Target="../tags/tag99.xml"/><Relationship Id="rId33" Type="http://schemas.openxmlformats.org/officeDocument/2006/relationships/tags" Target="../tags/tag98.xml"/><Relationship Id="rId32" Type="http://schemas.openxmlformats.org/officeDocument/2006/relationships/tags" Target="../tags/tag97.xml"/><Relationship Id="rId31" Type="http://schemas.openxmlformats.org/officeDocument/2006/relationships/tags" Target="../tags/tag96.xml"/><Relationship Id="rId30" Type="http://schemas.openxmlformats.org/officeDocument/2006/relationships/tags" Target="../tags/tag95.xml"/><Relationship Id="rId3" Type="http://schemas.openxmlformats.org/officeDocument/2006/relationships/tags" Target="../tags/tag69.xml"/><Relationship Id="rId29" Type="http://schemas.openxmlformats.org/officeDocument/2006/relationships/tags" Target="../tags/tag94.xml"/><Relationship Id="rId28" Type="http://schemas.openxmlformats.org/officeDocument/2006/relationships/tags" Target="../tags/tag93.xml"/><Relationship Id="rId27" Type="http://schemas.openxmlformats.org/officeDocument/2006/relationships/tags" Target="../tags/tag92.xml"/><Relationship Id="rId26" Type="http://schemas.openxmlformats.org/officeDocument/2006/relationships/tags" Target="../tags/tag91.xml"/><Relationship Id="rId25" Type="http://schemas.openxmlformats.org/officeDocument/2006/relationships/tags" Target="../tags/tag90.xml"/><Relationship Id="rId24" Type="http://schemas.openxmlformats.org/officeDocument/2006/relationships/tags" Target="../tags/tag89.xml"/><Relationship Id="rId23" Type="http://schemas.openxmlformats.org/officeDocument/2006/relationships/tags" Target="../tags/tag88.xml"/><Relationship Id="rId22" Type="http://schemas.openxmlformats.org/officeDocument/2006/relationships/tags" Target="../tags/tag87.xml"/><Relationship Id="rId21" Type="http://schemas.openxmlformats.org/officeDocument/2006/relationships/tags" Target="../tags/tag86.xml"/><Relationship Id="rId20" Type="http://schemas.openxmlformats.org/officeDocument/2006/relationships/tags" Target="../tags/tag85.xml"/><Relationship Id="rId2" Type="http://schemas.openxmlformats.org/officeDocument/2006/relationships/tags" Target="../tags/tag68.xml"/><Relationship Id="rId19" Type="http://schemas.openxmlformats.org/officeDocument/2006/relationships/tags" Target="../tags/tag84.xml"/><Relationship Id="rId18" Type="http://schemas.openxmlformats.org/officeDocument/2006/relationships/tags" Target="../tags/tag83.xml"/><Relationship Id="rId17" Type="http://schemas.openxmlformats.org/officeDocument/2006/relationships/tags" Target="../tags/tag82.xml"/><Relationship Id="rId16" Type="http://schemas.openxmlformats.org/officeDocument/2006/relationships/tags" Target="../tags/tag81.xml"/><Relationship Id="rId15" Type="http://schemas.openxmlformats.org/officeDocument/2006/relationships/tags" Target="../tags/tag80.xml"/><Relationship Id="rId14" Type="http://schemas.openxmlformats.org/officeDocument/2006/relationships/tags" Target="../tags/tag79.xml"/><Relationship Id="rId13" Type="http://schemas.openxmlformats.org/officeDocument/2006/relationships/tags" Target="../tags/tag78.xml"/><Relationship Id="rId12" Type="http://schemas.openxmlformats.org/officeDocument/2006/relationships/tags" Target="../tags/tag77.xml"/><Relationship Id="rId11" Type="http://schemas.openxmlformats.org/officeDocument/2006/relationships/tags" Target="../tags/tag76.xml"/><Relationship Id="rId10" Type="http://schemas.openxmlformats.org/officeDocument/2006/relationships/image" Target="../media/image2.png"/><Relationship Id="rId1" Type="http://schemas.openxmlformats.org/officeDocument/2006/relationships/tags" Target="../tags/tag67.xml"/></Relationships>
</file>

<file path=ppt/slides/_rels/slide7.xml.rels><?xml version="1.0" encoding="UTF-8" standalone="yes"?>
<Relationships xmlns="http://schemas.openxmlformats.org/package/2006/relationships"><Relationship Id="rId9" Type="http://schemas.openxmlformats.org/officeDocument/2006/relationships/tags" Target="../tags/tag144.xml"/><Relationship Id="rId8" Type="http://schemas.openxmlformats.org/officeDocument/2006/relationships/tags" Target="../tags/tag143.xml"/><Relationship Id="rId7" Type="http://schemas.openxmlformats.org/officeDocument/2006/relationships/tags" Target="../tags/tag142.xml"/><Relationship Id="rId6" Type="http://schemas.openxmlformats.org/officeDocument/2006/relationships/tags" Target="../tags/tag141.xml"/><Relationship Id="rId5" Type="http://schemas.openxmlformats.org/officeDocument/2006/relationships/tags" Target="../tags/tag140.xml"/><Relationship Id="rId4" Type="http://schemas.openxmlformats.org/officeDocument/2006/relationships/image" Target="../media/image2.png"/><Relationship Id="rId34" Type="http://schemas.openxmlformats.org/officeDocument/2006/relationships/notesSlide" Target="../notesSlides/notesSlide6.xml"/><Relationship Id="rId33" Type="http://schemas.openxmlformats.org/officeDocument/2006/relationships/slideLayout" Target="../slideLayouts/slideLayout4.xml"/><Relationship Id="rId32" Type="http://schemas.openxmlformats.org/officeDocument/2006/relationships/tags" Target="../tags/tag167.xml"/><Relationship Id="rId31" Type="http://schemas.openxmlformats.org/officeDocument/2006/relationships/tags" Target="../tags/tag166.xml"/><Relationship Id="rId30" Type="http://schemas.openxmlformats.org/officeDocument/2006/relationships/tags" Target="../tags/tag165.xml"/><Relationship Id="rId3" Type="http://schemas.openxmlformats.org/officeDocument/2006/relationships/tags" Target="../tags/tag139.xml"/><Relationship Id="rId29" Type="http://schemas.openxmlformats.org/officeDocument/2006/relationships/tags" Target="../tags/tag164.xml"/><Relationship Id="rId28" Type="http://schemas.openxmlformats.org/officeDocument/2006/relationships/tags" Target="../tags/tag163.xml"/><Relationship Id="rId27" Type="http://schemas.openxmlformats.org/officeDocument/2006/relationships/tags" Target="../tags/tag162.xml"/><Relationship Id="rId26" Type="http://schemas.openxmlformats.org/officeDocument/2006/relationships/tags" Target="../tags/tag161.xml"/><Relationship Id="rId25" Type="http://schemas.openxmlformats.org/officeDocument/2006/relationships/tags" Target="../tags/tag160.xml"/><Relationship Id="rId24" Type="http://schemas.openxmlformats.org/officeDocument/2006/relationships/tags" Target="../tags/tag159.xml"/><Relationship Id="rId23" Type="http://schemas.openxmlformats.org/officeDocument/2006/relationships/tags" Target="../tags/tag158.xml"/><Relationship Id="rId22" Type="http://schemas.openxmlformats.org/officeDocument/2006/relationships/tags" Target="../tags/tag157.xml"/><Relationship Id="rId21" Type="http://schemas.openxmlformats.org/officeDocument/2006/relationships/tags" Target="../tags/tag156.xml"/><Relationship Id="rId20" Type="http://schemas.openxmlformats.org/officeDocument/2006/relationships/tags" Target="../tags/tag155.xml"/><Relationship Id="rId2" Type="http://schemas.openxmlformats.org/officeDocument/2006/relationships/tags" Target="../tags/tag138.xml"/><Relationship Id="rId19" Type="http://schemas.openxmlformats.org/officeDocument/2006/relationships/tags" Target="../tags/tag154.xml"/><Relationship Id="rId18" Type="http://schemas.openxmlformats.org/officeDocument/2006/relationships/tags" Target="../tags/tag153.xml"/><Relationship Id="rId17" Type="http://schemas.openxmlformats.org/officeDocument/2006/relationships/tags" Target="../tags/tag152.xml"/><Relationship Id="rId16" Type="http://schemas.openxmlformats.org/officeDocument/2006/relationships/tags" Target="../tags/tag151.xml"/><Relationship Id="rId15" Type="http://schemas.openxmlformats.org/officeDocument/2006/relationships/tags" Target="../tags/tag150.xml"/><Relationship Id="rId14" Type="http://schemas.openxmlformats.org/officeDocument/2006/relationships/tags" Target="../tags/tag149.xml"/><Relationship Id="rId13" Type="http://schemas.openxmlformats.org/officeDocument/2006/relationships/tags" Target="../tags/tag148.xml"/><Relationship Id="rId12" Type="http://schemas.openxmlformats.org/officeDocument/2006/relationships/tags" Target="../tags/tag147.xml"/><Relationship Id="rId11" Type="http://schemas.openxmlformats.org/officeDocument/2006/relationships/tags" Target="../tags/tag146.xml"/><Relationship Id="rId10" Type="http://schemas.openxmlformats.org/officeDocument/2006/relationships/tags" Target="../tags/tag145.xml"/><Relationship Id="rId1" Type="http://schemas.openxmlformats.org/officeDocument/2006/relationships/tags" Target="../tags/tag137.xml"/></Relationships>
</file>

<file path=ppt/slides/_rels/slide8.xml.rels><?xml version="1.0" encoding="UTF-8" standalone="yes"?>
<Relationships xmlns="http://schemas.openxmlformats.org/package/2006/relationships"><Relationship Id="rId9" Type="http://schemas.openxmlformats.org/officeDocument/2006/relationships/tags" Target="../tags/tag175.xml"/><Relationship Id="rId8" Type="http://schemas.openxmlformats.org/officeDocument/2006/relationships/image" Target="../media/image2.png"/><Relationship Id="rId7" Type="http://schemas.openxmlformats.org/officeDocument/2006/relationships/tags" Target="../tags/tag174.xml"/><Relationship Id="rId6" Type="http://schemas.openxmlformats.org/officeDocument/2006/relationships/tags" Target="../tags/tag173.xml"/><Relationship Id="rId5" Type="http://schemas.openxmlformats.org/officeDocument/2006/relationships/tags" Target="../tags/tag172.xml"/><Relationship Id="rId4" Type="http://schemas.openxmlformats.org/officeDocument/2006/relationships/tags" Target="../tags/tag171.xml"/><Relationship Id="rId3" Type="http://schemas.openxmlformats.org/officeDocument/2006/relationships/tags" Target="../tags/tag170.xml"/><Relationship Id="rId23" Type="http://schemas.openxmlformats.org/officeDocument/2006/relationships/notesSlide" Target="../notesSlides/notesSlide7.xml"/><Relationship Id="rId22" Type="http://schemas.openxmlformats.org/officeDocument/2006/relationships/slideLayout" Target="../slideLayouts/slideLayout2.xml"/><Relationship Id="rId21" Type="http://schemas.openxmlformats.org/officeDocument/2006/relationships/tags" Target="../tags/tag187.xml"/><Relationship Id="rId20" Type="http://schemas.openxmlformats.org/officeDocument/2006/relationships/tags" Target="../tags/tag186.xml"/><Relationship Id="rId2" Type="http://schemas.openxmlformats.org/officeDocument/2006/relationships/tags" Target="../tags/tag169.xml"/><Relationship Id="rId19" Type="http://schemas.openxmlformats.org/officeDocument/2006/relationships/tags" Target="../tags/tag185.xml"/><Relationship Id="rId18" Type="http://schemas.openxmlformats.org/officeDocument/2006/relationships/tags" Target="../tags/tag184.xml"/><Relationship Id="rId17" Type="http://schemas.openxmlformats.org/officeDocument/2006/relationships/tags" Target="../tags/tag183.xml"/><Relationship Id="rId16" Type="http://schemas.openxmlformats.org/officeDocument/2006/relationships/tags" Target="../tags/tag182.xml"/><Relationship Id="rId15" Type="http://schemas.openxmlformats.org/officeDocument/2006/relationships/tags" Target="../tags/tag181.xml"/><Relationship Id="rId14" Type="http://schemas.openxmlformats.org/officeDocument/2006/relationships/tags" Target="../tags/tag180.xml"/><Relationship Id="rId13" Type="http://schemas.openxmlformats.org/officeDocument/2006/relationships/tags" Target="../tags/tag179.xml"/><Relationship Id="rId12" Type="http://schemas.openxmlformats.org/officeDocument/2006/relationships/tags" Target="../tags/tag178.xml"/><Relationship Id="rId11" Type="http://schemas.openxmlformats.org/officeDocument/2006/relationships/tags" Target="../tags/tag177.xml"/><Relationship Id="rId10" Type="http://schemas.openxmlformats.org/officeDocument/2006/relationships/tags" Target="../tags/tag176.xml"/><Relationship Id="rId1" Type="http://schemas.openxmlformats.org/officeDocument/2006/relationships/tags" Target="../tags/tag168.xml"/></Relationships>
</file>

<file path=ppt/slides/_rels/slide9.xml.rels><?xml version="1.0" encoding="UTF-8" standalone="yes"?>
<Relationships xmlns="http://schemas.openxmlformats.org/package/2006/relationships"><Relationship Id="rId9" Type="http://schemas.openxmlformats.org/officeDocument/2006/relationships/tags" Target="../tags/tag195.xml"/><Relationship Id="rId8" Type="http://schemas.openxmlformats.org/officeDocument/2006/relationships/tags" Target="../tags/tag194.xml"/><Relationship Id="rId7" Type="http://schemas.openxmlformats.org/officeDocument/2006/relationships/tags" Target="../tags/tag193.xml"/><Relationship Id="rId6" Type="http://schemas.openxmlformats.org/officeDocument/2006/relationships/tags" Target="../tags/tag192.xml"/><Relationship Id="rId5" Type="http://schemas.openxmlformats.org/officeDocument/2006/relationships/tags" Target="../tags/tag191.xml"/><Relationship Id="rId4" Type="http://schemas.openxmlformats.org/officeDocument/2006/relationships/image" Target="../media/image2.png"/><Relationship Id="rId3" Type="http://schemas.openxmlformats.org/officeDocument/2006/relationships/tags" Target="../tags/tag190.xml"/><Relationship Id="rId2" Type="http://schemas.openxmlformats.org/officeDocument/2006/relationships/tags" Target="../tags/tag189.xml"/><Relationship Id="rId18" Type="http://schemas.openxmlformats.org/officeDocument/2006/relationships/notesSlide" Target="../notesSlides/notesSlide8.xml"/><Relationship Id="rId17" Type="http://schemas.openxmlformats.org/officeDocument/2006/relationships/slideLayout" Target="../slideLayouts/slideLayout4.xml"/><Relationship Id="rId16" Type="http://schemas.openxmlformats.org/officeDocument/2006/relationships/tags" Target="../tags/tag202.xml"/><Relationship Id="rId15" Type="http://schemas.openxmlformats.org/officeDocument/2006/relationships/tags" Target="../tags/tag201.xml"/><Relationship Id="rId14" Type="http://schemas.openxmlformats.org/officeDocument/2006/relationships/tags" Target="../tags/tag200.xml"/><Relationship Id="rId13" Type="http://schemas.openxmlformats.org/officeDocument/2006/relationships/tags" Target="../tags/tag199.xml"/><Relationship Id="rId12" Type="http://schemas.openxmlformats.org/officeDocument/2006/relationships/tags" Target="../tags/tag198.xml"/><Relationship Id="rId11" Type="http://schemas.openxmlformats.org/officeDocument/2006/relationships/tags" Target="../tags/tag197.xml"/><Relationship Id="rId10" Type="http://schemas.openxmlformats.org/officeDocument/2006/relationships/tags" Target="../tags/tag196.xml"/><Relationship Id="rId1" Type="http://schemas.openxmlformats.org/officeDocument/2006/relationships/tags" Target="../tags/tag188.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lgGrid">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3" name="矩形 2"/>
          <p:cNvSpPr/>
          <p:nvPr>
            <p:custDataLst>
              <p:tags r:id="rId1"/>
            </p:custDataLst>
          </p:nvPr>
        </p:nvSpPr>
        <p:spPr>
          <a:xfrm>
            <a:off x="608400" y="607766"/>
            <a:ext cx="10975199" cy="5641198"/>
          </a:xfrm>
          <a:prstGeom prst="rect">
            <a:avLst/>
          </a:prstGeom>
          <a:solidFill>
            <a:srgbClr val="FFFFFF"/>
          </a:solidFill>
          <a:ln>
            <a:noFill/>
          </a:ln>
          <a:effectLst>
            <a:outerShdw blurRad="127000" dist="38100" dir="5400000" algn="t" rotWithShape="0">
              <a:srgbClr val="0D0D0D">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dirty="0">
              <a:solidFill>
                <a:srgbClr val="FFFFFF"/>
              </a:solidFill>
              <a:latin typeface="微软雅黑" panose="020B0503020204020204" pitchFamily="34" charset="-122"/>
              <a:ea typeface="微软雅黑" panose="020B0503020204020204" pitchFamily="34" charset="-122"/>
            </a:endParaRPr>
          </a:p>
        </p:txBody>
      </p:sp>
      <p:sp>
        <p:nvSpPr>
          <p:cNvPr id="7" name="Rectángulo 5"/>
          <p:cNvSpPr/>
          <p:nvPr>
            <p:custDataLst>
              <p:tags r:id="rId2"/>
            </p:custDataLst>
          </p:nvPr>
        </p:nvSpPr>
        <p:spPr>
          <a:xfrm>
            <a:off x="5628000" y="3805970"/>
            <a:ext cx="936000"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es-ES_tradnl" sz="135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4" name="文本框 3"/>
          <p:cNvSpPr txBox="1"/>
          <p:nvPr>
            <p:custDataLst>
              <p:tags r:id="rId3"/>
            </p:custDataLst>
          </p:nvPr>
        </p:nvSpPr>
        <p:spPr>
          <a:xfrm>
            <a:off x="1524000" y="2133600"/>
            <a:ext cx="9144000" cy="1463040"/>
          </a:xfrm>
          <a:prstGeom prst="rect">
            <a:avLst/>
          </a:prstGeom>
          <a:noFill/>
        </p:spPr>
        <p:txBody>
          <a:bodyPr wrap="square" lIns="63500" tIns="25400" rIns="63500" bIns="25400" rtlCol="0" anchor="b">
            <a:noAutofit/>
          </a:bodyPr>
          <a:lstStyle/>
          <a:p>
            <a:pPr marL="0" indent="0" algn="ctr">
              <a:lnSpc>
                <a:spcPct val="100000"/>
              </a:lnSpc>
              <a:spcBef>
                <a:spcPts val="0"/>
              </a:spcBef>
              <a:spcAft>
                <a:spcPts val="0"/>
              </a:spcAft>
              <a:buSzPct val="100000"/>
              <a:buNone/>
            </a:pPr>
            <a:r>
              <a:rPr lang="zh-CN" altLang="en-US" sz="4400" b="1" spc="300" dirty="0">
                <a:solidFill>
                  <a:schemeClr val="accent1">
                    <a:lumMod val="75000"/>
                  </a:schemeClr>
                </a:solidFill>
                <a:latin typeface="微软雅黑" panose="020B0503020204020204" pitchFamily="34" charset="-122"/>
                <a:ea typeface="微软雅黑" panose="020B0503020204020204" pitchFamily="34" charset="-122"/>
              </a:rPr>
              <a:t>体制内和体制外的工作该如何选择？</a:t>
            </a:r>
            <a:endParaRPr lang="en-US" altLang="zh-CN" sz="4400" b="1" spc="300" dirty="0">
              <a:solidFill>
                <a:schemeClr val="accent1">
                  <a:lumMod val="75000"/>
                </a:schemeClr>
              </a:solidFill>
              <a:latin typeface="微软雅黑" panose="020B0503020204020204" pitchFamily="34" charset="-122"/>
              <a:ea typeface="微软雅黑" panose="020B0503020204020204" pitchFamily="34" charset="-122"/>
            </a:endParaRPr>
          </a:p>
        </p:txBody>
      </p:sp>
      <p:sp>
        <p:nvSpPr>
          <p:cNvPr id="11" name="Title 6"/>
          <p:cNvSpPr txBox="1"/>
          <p:nvPr>
            <p:custDataLst>
              <p:tags r:id="rId4"/>
            </p:custDataLst>
          </p:nvPr>
        </p:nvSpPr>
        <p:spPr>
          <a:xfrm>
            <a:off x="1524000" y="4053840"/>
            <a:ext cx="9144000" cy="447039"/>
          </a:xfrm>
          <a:prstGeom prst="rect">
            <a:avLst/>
          </a:prstGeom>
          <a:noFill/>
          <a:ln w="3175">
            <a:noFill/>
            <a:prstDash val="dash"/>
          </a:ln>
        </p:spPr>
        <p:txBody>
          <a:bodyPr wrap="square" lIns="63500" tIns="25400" rIns="63500" bIns="25400" anchor="t"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ctr">
              <a:lnSpc>
                <a:spcPct val="130000"/>
              </a:lnSpc>
              <a:spcBef>
                <a:spcPts val="0"/>
              </a:spcBef>
              <a:spcAft>
                <a:spcPts val="800"/>
              </a:spcAft>
              <a:buSzPct val="100000"/>
              <a:buNone/>
            </a:pPr>
            <a:r>
              <a:rPr lang="zh-CN" sz="2000" spc="20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rPr>
              <a:t>王梓懿  张金学</a:t>
            </a:r>
            <a:endParaRPr lang="zh-CN" sz="2000" spc="20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2" name="图片 1"/>
          <p:cNvPicPr>
            <a:picLocks noChangeAspect="1"/>
          </p:cNvPicPr>
          <p:nvPr>
            <p:custDataLst>
              <p:tags r:id="rId5"/>
            </p:custDataLst>
          </p:nvPr>
        </p:nvPicPr>
        <p:blipFill>
          <a:blip r:embed="rId6" cstate="print">
            <a:extLst>
              <a:ext uri="{28A0092B-C50C-407E-A947-70E740481C1C}">
                <a14:useLocalDpi xmlns:a14="http://schemas.microsoft.com/office/drawing/2010/main" val="0"/>
              </a:ext>
            </a:extLst>
          </a:blip>
          <a:stretch>
            <a:fillRect/>
          </a:stretch>
        </p:blipFill>
        <p:spPr>
          <a:xfrm>
            <a:off x="9724913" y="176378"/>
            <a:ext cx="1897854" cy="555905"/>
          </a:xfrm>
          <a:prstGeom prst="rect">
            <a:avLst/>
          </a:prstGeom>
        </p:spPr>
      </p:pic>
    </p:spTree>
    <p:custDataLst>
      <p:tags r:id="rId7"/>
    </p:custDataLst>
  </p:cSld>
  <p:clrMapOvr>
    <a:masterClrMapping/>
  </p:clrMapOvr>
  <p:transition spd="slow" advClick="0" advTm="1000"/>
</p:sld>
</file>

<file path=ppt/slides/slide10.xml><?xml version="1.0" encoding="utf-8"?>
<p:sld xmlns:a="http://schemas.openxmlformats.org/drawingml/2006/main" xmlns:r="http://schemas.openxmlformats.org/officeDocument/2006/relationships" xmlns:p="http://schemas.openxmlformats.org/presentationml/2006/main">
  <p:cSld>
    <p:bg>
      <p:bgPr>
        <a:pattFill prst="lgGrid">
          <a:fgClr>
            <a:schemeClr val="bg1">
              <a:lumMod val="95000"/>
            </a:schemeClr>
          </a:fgClr>
          <a:bgClr>
            <a:schemeClr val="bg1"/>
          </a:bgClr>
        </a:pattFill>
        <a:effectLst/>
      </p:bgPr>
    </p:bg>
    <p:spTree>
      <p:nvGrpSpPr>
        <p:cNvPr id="1" name=""/>
        <p:cNvGrpSpPr/>
        <p:nvPr/>
      </p:nvGrpSpPr>
      <p:grpSpPr>
        <a:xfrm>
          <a:off x="0" y="0"/>
          <a:ext cx="0" cy="0"/>
          <a:chOff x="0" y="0"/>
          <a:chExt cx="0" cy="0"/>
        </a:xfrm>
      </p:grpSpPr>
      <p:cxnSp>
        <p:nvCxnSpPr>
          <p:cNvPr id="51" name="直接连接符 50"/>
          <p:cNvCxnSpPr/>
          <p:nvPr>
            <p:custDataLst>
              <p:tags r:id="rId1"/>
            </p:custDataLst>
          </p:nvPr>
        </p:nvCxnSpPr>
        <p:spPr>
          <a:xfrm>
            <a:off x="660400" y="760413"/>
            <a:ext cx="10858500" cy="0"/>
          </a:xfrm>
          <a:prstGeom prst="line">
            <a:avLst/>
          </a:prstGeom>
          <a:noFill/>
          <a:ln w="22225" cap="flat" cmpd="sng" algn="ctr">
            <a:solidFill>
              <a:srgbClr val="1C6299"/>
            </a:solidFill>
            <a:prstDash val="solid"/>
            <a:miter lim="800000"/>
          </a:ln>
          <a:effectLst/>
        </p:spPr>
      </p:cxnSp>
      <p:sp>
        <p:nvSpPr>
          <p:cNvPr id="59" name="文本框 58"/>
          <p:cNvSpPr txBox="1"/>
          <p:nvPr>
            <p:custDataLst>
              <p:tags r:id="rId2"/>
            </p:custDataLst>
          </p:nvPr>
        </p:nvSpPr>
        <p:spPr>
          <a:xfrm>
            <a:off x="660400" y="6583649"/>
            <a:ext cx="1941557" cy="246221"/>
          </a:xfrm>
          <a:prstGeom prst="rect">
            <a:avLst/>
          </a:prstGeom>
          <a:noFill/>
        </p:spPr>
        <p:txBody>
          <a:bodyPr wrap="none" rtlCol="0">
            <a:spAutoFit/>
          </a:bodyPr>
          <a:lstStyle/>
          <a:p>
            <a:pPr marR="0" indent="0" defTabSz="914400" fontAlgn="auto">
              <a:lnSpc>
                <a:spcPct val="100000"/>
              </a:lnSpc>
              <a:spcBef>
                <a:spcPts val="0"/>
              </a:spcBef>
              <a:spcAft>
                <a:spcPts val="0"/>
              </a:spcAft>
              <a:buClrTx/>
              <a:buSzTx/>
              <a:buFontTx/>
              <a:buNone/>
              <a:defRPr/>
            </a:pPr>
            <a:r>
              <a:rPr kumimoji="0" lang="zh-CN" altLang="en-US" sz="1000" b="0" i="0" kern="1200" cap="none" spc="600" normalizeH="0" baseline="0" noProof="0" dirty="0">
                <a:solidFill>
                  <a:prstClr val="white"/>
                </a:solidFill>
                <a:latin typeface="微软雅黑" panose="020B0503020204020204" pitchFamily="34" charset="-122"/>
                <a:ea typeface="微软雅黑" panose="020B0503020204020204" pitchFamily="34" charset="-122"/>
                <a:cs typeface="+mn-cs"/>
              </a:rPr>
              <a:t>自强不息 厚德载物</a:t>
            </a:r>
            <a:endParaRPr kumimoji="0" lang="zh-CN" altLang="en-US" sz="1000" b="0" i="0" kern="1200" cap="none" spc="600" normalizeH="0" baseline="0" noProof="0" dirty="0">
              <a:solidFill>
                <a:prstClr val="white"/>
              </a:solidFill>
              <a:latin typeface="微软雅黑" panose="020B0503020204020204" pitchFamily="34" charset="-122"/>
              <a:ea typeface="微软雅黑" panose="020B0503020204020204" pitchFamily="34" charset="-122"/>
              <a:cs typeface="+mn-cs"/>
            </a:endParaRPr>
          </a:p>
        </p:txBody>
      </p:sp>
      <p:pic>
        <p:nvPicPr>
          <p:cNvPr id="61" name="图片 60"/>
          <p:cNvPicPr>
            <a:picLocks noChangeAspect="1"/>
          </p:cNvPicPr>
          <p:nvPr>
            <p:custDataLst>
              <p:tags r:id="rId3"/>
            </p:custDataLst>
          </p:nvPr>
        </p:nvPicPr>
        <p:blipFill>
          <a:blip r:embed="rId4" cstate="print">
            <a:extLst>
              <a:ext uri="{28A0092B-C50C-407E-A947-70E740481C1C}">
                <a14:useLocalDpi xmlns:a14="http://schemas.microsoft.com/office/drawing/2010/main" val="0"/>
              </a:ext>
            </a:extLst>
          </a:blip>
          <a:stretch>
            <a:fillRect/>
          </a:stretch>
        </p:blipFill>
        <p:spPr>
          <a:xfrm>
            <a:off x="9724913" y="176378"/>
            <a:ext cx="1897854" cy="555905"/>
          </a:xfrm>
          <a:prstGeom prst="rect">
            <a:avLst/>
          </a:prstGeom>
        </p:spPr>
      </p:pic>
      <p:sp>
        <p:nvSpPr>
          <p:cNvPr id="62" name="矩形 61"/>
          <p:cNvSpPr/>
          <p:nvPr>
            <p:custDataLst>
              <p:tags r:id="rId5"/>
            </p:custDataLst>
          </p:nvPr>
        </p:nvSpPr>
        <p:spPr>
          <a:xfrm>
            <a:off x="0" y="6570000"/>
            <a:ext cx="12192000" cy="288000"/>
          </a:xfrm>
          <a:prstGeom prst="rect">
            <a:avLst/>
          </a:prstGeom>
          <a:solidFill>
            <a:srgbClr val="1C6299"/>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63" name="文本框 62"/>
          <p:cNvSpPr txBox="1"/>
          <p:nvPr>
            <p:custDataLst>
              <p:tags r:id="rId6"/>
            </p:custDataLst>
          </p:nvPr>
        </p:nvSpPr>
        <p:spPr>
          <a:xfrm>
            <a:off x="594090" y="6583649"/>
            <a:ext cx="2031325" cy="246221"/>
          </a:xfrm>
          <a:prstGeom prst="rect">
            <a:avLst/>
          </a:prstGeom>
          <a:noFill/>
        </p:spPr>
        <p:txBody>
          <a:bodyPr wrap="none" rtlCol="0">
            <a:spAutoFit/>
          </a:bodyPr>
          <a:lstStyle/>
          <a:p>
            <a:pPr>
              <a:defRPr/>
            </a:pPr>
            <a:r>
              <a:rPr lang="zh-CN" altLang="en-US" sz="1000" spc="600" dirty="0">
                <a:solidFill>
                  <a:prstClr val="white"/>
                </a:solidFill>
                <a:latin typeface="微软雅黑" panose="020B0503020204020204" pitchFamily="34" charset="-122"/>
                <a:ea typeface="微软雅黑" panose="020B0503020204020204" pitchFamily="34" charset="-122"/>
              </a:rPr>
              <a:t>知行合一、经世致用</a:t>
            </a:r>
            <a:endParaRPr kumimoji="0" lang="zh-CN" altLang="en-US" sz="1000" b="0" i="0" kern="1200" cap="none" spc="600" normalizeH="0" baseline="0" noProof="0" dirty="0">
              <a:solidFill>
                <a:prstClr val="white"/>
              </a:solidFill>
              <a:latin typeface="微软雅黑" panose="020B0503020204020204" pitchFamily="34" charset="-122"/>
              <a:ea typeface="微软雅黑" panose="020B0503020204020204" pitchFamily="34" charset="-122"/>
              <a:cs typeface="+mn-cs"/>
            </a:endParaRPr>
          </a:p>
        </p:txBody>
      </p:sp>
      <p:sp>
        <p:nvSpPr>
          <p:cNvPr id="64" name="文本框 63"/>
          <p:cNvSpPr txBox="1"/>
          <p:nvPr>
            <p:custDataLst>
              <p:tags r:id="rId7"/>
            </p:custDataLst>
          </p:nvPr>
        </p:nvSpPr>
        <p:spPr>
          <a:xfrm>
            <a:off x="9138427" y="6611589"/>
            <a:ext cx="2484975" cy="246221"/>
          </a:xfrm>
          <a:prstGeom prst="rect">
            <a:avLst/>
          </a:prstGeom>
          <a:noFill/>
        </p:spPr>
        <p:txBody>
          <a:bodyPr wrap="none" rtlCol="0">
            <a:spAutoFit/>
          </a:bodyPr>
          <a:lstStyle/>
          <a:p>
            <a:pPr algn="r">
              <a:defRPr/>
            </a:pPr>
            <a:r>
              <a:rPr lang="en-US" altLang="zh-CN" sz="1000" spc="300" dirty="0">
                <a:solidFill>
                  <a:prstClr val="white"/>
                </a:solidFill>
                <a:latin typeface="Arial" panose="020B0604020202020204" pitchFamily="34" charset="0"/>
                <a:ea typeface="微软雅黑" panose="020B0503020204020204" pitchFamily="34" charset="-122"/>
                <a:cs typeface="Arial" panose="020B0604020202020204" pitchFamily="34" charset="0"/>
              </a:rPr>
              <a:t>Central South University</a:t>
            </a:r>
            <a:endParaRPr kumimoji="0" lang="zh-CN" altLang="en-US" sz="1000" b="0" i="0" kern="1200" cap="none" spc="300" normalizeH="0" baseline="0" noProof="0" dirty="0">
              <a:solidFill>
                <a:prstClr val="white"/>
              </a:solidFill>
              <a:latin typeface="Arial" panose="020B0604020202020204" pitchFamily="34" charset="0"/>
              <a:ea typeface="微软雅黑" panose="020B0503020204020204" pitchFamily="34" charset="-122"/>
              <a:cs typeface="Arial" panose="020B0604020202020204" pitchFamily="34" charset="0"/>
            </a:endParaRPr>
          </a:p>
        </p:txBody>
      </p:sp>
      <p:grpSp>
        <p:nvGrpSpPr>
          <p:cNvPr id="12" name="组合 11"/>
          <p:cNvGrpSpPr/>
          <p:nvPr/>
        </p:nvGrpSpPr>
        <p:grpSpPr>
          <a:xfrm>
            <a:off x="5666105" y="2335530"/>
            <a:ext cx="1093470" cy="1093470"/>
            <a:chOff x="2563585" y="2114486"/>
            <a:chExt cx="2841172" cy="2841172"/>
          </a:xfrm>
        </p:grpSpPr>
        <p:sp>
          <p:nvSpPr>
            <p:cNvPr id="13" name="弧形 12"/>
            <p:cNvSpPr/>
            <p:nvPr>
              <p:custDataLst>
                <p:tags r:id="rId8"/>
              </p:custDataLst>
            </p:nvPr>
          </p:nvSpPr>
          <p:spPr>
            <a:xfrm>
              <a:off x="2563585" y="2114486"/>
              <a:ext cx="2841172" cy="2841172"/>
            </a:xfrm>
            <a:prstGeom prst="arc">
              <a:avLst>
                <a:gd name="adj1" fmla="val 18953712"/>
                <a:gd name="adj2" fmla="val 17320014"/>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srgbClr val="028C7D"/>
                </a:solidFill>
              </a:endParaRPr>
            </a:p>
          </p:txBody>
        </p:sp>
        <p:sp>
          <p:nvSpPr>
            <p:cNvPr id="14" name="弧形 13"/>
            <p:cNvSpPr/>
            <p:nvPr>
              <p:custDataLst>
                <p:tags r:id="rId9"/>
              </p:custDataLst>
            </p:nvPr>
          </p:nvSpPr>
          <p:spPr>
            <a:xfrm>
              <a:off x="2563585" y="2114486"/>
              <a:ext cx="2841172" cy="2841172"/>
            </a:xfrm>
            <a:prstGeom prst="arc">
              <a:avLst>
                <a:gd name="adj1" fmla="val 16200000"/>
                <a:gd name="adj2" fmla="val 8348046"/>
              </a:avLst>
            </a:prstGeom>
            <a:ln w="76200">
              <a:solidFill>
                <a:srgbClr val="286B9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srgbClr val="028C7D"/>
                </a:solidFill>
              </a:endParaRPr>
            </a:p>
          </p:txBody>
        </p:sp>
      </p:grpSp>
      <p:sp>
        <p:nvSpPr>
          <p:cNvPr id="21" name="文本框 20"/>
          <p:cNvSpPr txBox="1"/>
          <p:nvPr>
            <p:custDataLst>
              <p:tags r:id="rId10"/>
            </p:custDataLst>
          </p:nvPr>
        </p:nvSpPr>
        <p:spPr>
          <a:xfrm>
            <a:off x="5650865" y="2593975"/>
            <a:ext cx="1125220" cy="706755"/>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4000" b="1" dirty="0">
                <a:solidFill>
                  <a:schemeClr val="accent1">
                    <a:lumMod val="75000"/>
                  </a:schemeClr>
                </a:solidFill>
                <a:latin typeface="Agency FB" panose="020B0503020202020204" pitchFamily="34" charset="0"/>
                <a:ea typeface="微软雅黑" panose="020B0503020204020204" pitchFamily="34" charset="-122"/>
              </a:rPr>
              <a:t>60</a:t>
            </a:r>
            <a:r>
              <a:rPr kumimoji="0" lang="en-US" altLang="zh-CN" sz="4000" b="1" i="0" u="none" strike="noStrike" kern="1200" cap="none" spc="0" normalizeH="0" baseline="0" noProof="0" dirty="0">
                <a:ln>
                  <a:noFill/>
                </a:ln>
                <a:solidFill>
                  <a:schemeClr val="accent1">
                    <a:lumMod val="75000"/>
                  </a:schemeClr>
                </a:solidFill>
                <a:effectLst/>
                <a:uLnTx/>
                <a:uFillTx/>
                <a:latin typeface="Agency FB" panose="020B0503020202020204" pitchFamily="34" charset="0"/>
                <a:ea typeface="微软雅黑" panose="020B0503020204020204" pitchFamily="34" charset="-122"/>
                <a:cs typeface="+mn-cs"/>
              </a:rPr>
              <a:t>%</a:t>
            </a:r>
            <a:endParaRPr kumimoji="0" lang="en-US" altLang="zh-CN" sz="4000" b="1" i="0" u="none" strike="noStrike" kern="1200" cap="none" spc="0" normalizeH="0" baseline="0" noProof="0" dirty="0">
              <a:ln>
                <a:noFill/>
              </a:ln>
              <a:solidFill>
                <a:schemeClr val="accent1">
                  <a:lumMod val="75000"/>
                </a:schemeClr>
              </a:solidFill>
              <a:effectLst/>
              <a:uLnTx/>
              <a:uFillTx/>
              <a:latin typeface="Agency FB" panose="020B0503020202020204" pitchFamily="34" charset="0"/>
              <a:ea typeface="微软雅黑" panose="020B0503020204020204" pitchFamily="34" charset="-122"/>
              <a:cs typeface="+mn-cs"/>
            </a:endParaRPr>
          </a:p>
        </p:txBody>
      </p:sp>
      <p:grpSp>
        <p:nvGrpSpPr>
          <p:cNvPr id="22" name="组合 21"/>
          <p:cNvGrpSpPr/>
          <p:nvPr/>
        </p:nvGrpSpPr>
        <p:grpSpPr>
          <a:xfrm>
            <a:off x="5666105" y="991870"/>
            <a:ext cx="1093470" cy="1093470"/>
            <a:chOff x="2563585" y="2114486"/>
            <a:chExt cx="2841172" cy="2841172"/>
          </a:xfrm>
        </p:grpSpPr>
        <p:sp>
          <p:nvSpPr>
            <p:cNvPr id="23" name="弧形 22"/>
            <p:cNvSpPr/>
            <p:nvPr>
              <p:custDataLst>
                <p:tags r:id="rId11"/>
              </p:custDataLst>
            </p:nvPr>
          </p:nvSpPr>
          <p:spPr>
            <a:xfrm>
              <a:off x="2563585" y="2114486"/>
              <a:ext cx="2841172" cy="2841172"/>
            </a:xfrm>
            <a:prstGeom prst="arc">
              <a:avLst>
                <a:gd name="adj1" fmla="val 18953712"/>
                <a:gd name="adj2" fmla="val 17320014"/>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srgbClr val="028C7D"/>
                </a:solidFill>
              </a:endParaRPr>
            </a:p>
          </p:txBody>
        </p:sp>
        <p:sp>
          <p:nvSpPr>
            <p:cNvPr id="24" name="弧形 23"/>
            <p:cNvSpPr/>
            <p:nvPr>
              <p:custDataLst>
                <p:tags r:id="rId12"/>
              </p:custDataLst>
            </p:nvPr>
          </p:nvSpPr>
          <p:spPr>
            <a:xfrm>
              <a:off x="2563585" y="2114486"/>
              <a:ext cx="2841172" cy="2841172"/>
            </a:xfrm>
            <a:prstGeom prst="arc">
              <a:avLst>
                <a:gd name="adj1" fmla="val 16200000"/>
                <a:gd name="adj2" fmla="val 5388476"/>
              </a:avLst>
            </a:prstGeom>
            <a:ln w="76200">
              <a:solidFill>
                <a:srgbClr val="1C629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srgbClr val="028C7D"/>
                </a:solidFill>
              </a:endParaRPr>
            </a:p>
          </p:txBody>
        </p:sp>
      </p:grpSp>
      <p:sp>
        <p:nvSpPr>
          <p:cNvPr id="25" name="文本框 24"/>
          <p:cNvSpPr txBox="1"/>
          <p:nvPr>
            <p:custDataLst>
              <p:tags r:id="rId13"/>
            </p:custDataLst>
          </p:nvPr>
        </p:nvSpPr>
        <p:spPr>
          <a:xfrm>
            <a:off x="5654675" y="1196340"/>
            <a:ext cx="1116330" cy="706755"/>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a:noFill/>
                </a:ln>
                <a:solidFill>
                  <a:schemeClr val="accent1">
                    <a:lumMod val="75000"/>
                  </a:schemeClr>
                </a:solidFill>
                <a:effectLst/>
                <a:uLnTx/>
                <a:uFillTx/>
                <a:latin typeface="Agency FB" panose="020B0503020202020204" pitchFamily="34" charset="0"/>
                <a:ea typeface="微软雅黑" panose="020B0503020204020204" pitchFamily="34" charset="-122"/>
                <a:cs typeface="+mn-cs"/>
              </a:rPr>
              <a:t>50%</a:t>
            </a:r>
            <a:endParaRPr kumimoji="0" lang="en-US" altLang="zh-CN" sz="4000" b="1" i="0" u="none" strike="noStrike" kern="1200" cap="none" spc="0" normalizeH="0" baseline="0" noProof="0" dirty="0">
              <a:ln>
                <a:noFill/>
              </a:ln>
              <a:solidFill>
                <a:schemeClr val="accent1">
                  <a:lumMod val="75000"/>
                </a:schemeClr>
              </a:solidFill>
              <a:effectLst/>
              <a:uLnTx/>
              <a:uFillTx/>
              <a:latin typeface="Agency FB" panose="020B0503020202020204" pitchFamily="34" charset="0"/>
              <a:ea typeface="微软雅黑" panose="020B0503020204020204" pitchFamily="34" charset="-122"/>
              <a:cs typeface="+mn-cs"/>
            </a:endParaRPr>
          </a:p>
        </p:txBody>
      </p:sp>
      <p:sp>
        <p:nvSpPr>
          <p:cNvPr id="57" name="文本框 4"/>
          <p:cNvSpPr txBox="1"/>
          <p:nvPr>
            <p:custDataLst>
              <p:tags r:id="rId14"/>
            </p:custDataLst>
          </p:nvPr>
        </p:nvSpPr>
        <p:spPr>
          <a:xfrm>
            <a:off x="906145" y="5634990"/>
            <a:ext cx="4557395" cy="275590"/>
          </a:xfrm>
          <a:prstGeom prst="rect">
            <a:avLst/>
          </a:prstGeom>
          <a:noFill/>
          <a:ln w="9525">
            <a:noFill/>
          </a:ln>
        </p:spPr>
        <p:txBody>
          <a:bodyPr wrap="square">
            <a:spAutoFit/>
          </a:bodyPr>
          <a:lstStyle/>
          <a:p>
            <a:pPr indent="0" algn="ctr"/>
            <a:r>
              <a:rPr lang="zh-CN" sz="1200" b="0">
                <a:ea typeface="楷体" panose="02010609060101010101" charset="-122"/>
              </a:rPr>
              <a:t>数字来源于2018年11月习近平总书记在民营企业座谈会上的讲话</a:t>
            </a:r>
            <a:endParaRPr lang="zh-CN" sz="1200" b="0">
              <a:ea typeface="楷体" panose="02010609060101010101" charset="-122"/>
            </a:endParaRPr>
          </a:p>
        </p:txBody>
      </p:sp>
      <p:sp>
        <p:nvSpPr>
          <p:cNvPr id="3" name="文本框 2"/>
          <p:cNvSpPr txBox="1"/>
          <p:nvPr>
            <p:custDataLst>
              <p:tags r:id="rId15"/>
            </p:custDataLst>
          </p:nvPr>
        </p:nvSpPr>
        <p:spPr>
          <a:xfrm>
            <a:off x="1050925" y="1196340"/>
            <a:ext cx="4411980" cy="4464050"/>
          </a:xfrm>
          <a:prstGeom prst="rect">
            <a:avLst/>
          </a:prstGeom>
          <a:noFill/>
        </p:spPr>
        <p:txBody>
          <a:bodyPr wrap="square" lIns="54000" tIns="0" rIns="54000" bIns="0">
            <a:noAutofit/>
          </a:bodyPr>
          <a:lstStyle/>
          <a:p>
            <a:pPr indent="457200" defTabSz="685800" fontAlgn="auto">
              <a:lnSpc>
                <a:spcPct val="150000"/>
              </a:lnSpc>
              <a:spcBef>
                <a:spcPct val="0"/>
              </a:spcBef>
              <a:defRPr/>
              <a:extLst>
                <a:ext uri="{35155182-B16C-46BC-9424-99874614C6A1}">
                  <wpsdc:indentchars xmlns:wpsdc="http://www.wps.cn/officeDocument/2017/drawingmlCustomData" val="200" checksum="59296752"/>
                </a:ext>
              </a:extLst>
            </a:pPr>
            <a:r>
              <a:rPr lang="zh-CN" altLang="en-US" dirty="0">
                <a:latin typeface="Arial" panose="020B0604020202020204" pitchFamily="34" charset="0"/>
                <a:ea typeface="微软雅黑" panose="020B0503020204020204" pitchFamily="34" charset="-122"/>
                <a:sym typeface="Arial" panose="020B0604020202020204" pitchFamily="34" charset="0"/>
              </a:rPr>
              <a:t>截至2017年年底，我国民营企业数量超过2700万家，个体工商户超过6500万户，注册资本超过165万亿元。民营经济贡献了50%以上的税收，60%以上的国内生产总值，70%以上的技术创新成果，80%以上的城镇劳动就业，90%以上的企业数量。即著名的“民营企业56789”特征，体制内工作发挥着前哨保底的作用，而体制外工作则在卯足劲头为国家的发展做出巨大的贡献。</a:t>
            </a: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grpSp>
        <p:nvGrpSpPr>
          <p:cNvPr id="4" name="组合 3"/>
          <p:cNvGrpSpPr/>
          <p:nvPr/>
        </p:nvGrpSpPr>
        <p:grpSpPr>
          <a:xfrm>
            <a:off x="5671185" y="5063490"/>
            <a:ext cx="1093470" cy="1093470"/>
            <a:chOff x="2563585" y="2114486"/>
            <a:chExt cx="2841172" cy="2841172"/>
          </a:xfrm>
        </p:grpSpPr>
        <p:sp>
          <p:nvSpPr>
            <p:cNvPr id="5" name="弧形 4"/>
            <p:cNvSpPr/>
            <p:nvPr>
              <p:custDataLst>
                <p:tags r:id="rId16"/>
              </p:custDataLst>
            </p:nvPr>
          </p:nvSpPr>
          <p:spPr>
            <a:xfrm>
              <a:off x="2563585" y="2114486"/>
              <a:ext cx="2841172" cy="2841172"/>
            </a:xfrm>
            <a:prstGeom prst="arc">
              <a:avLst>
                <a:gd name="adj1" fmla="val 18953712"/>
                <a:gd name="adj2" fmla="val 17320014"/>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srgbClr val="028C7D"/>
                </a:solidFill>
              </a:endParaRPr>
            </a:p>
          </p:txBody>
        </p:sp>
        <p:sp>
          <p:nvSpPr>
            <p:cNvPr id="7" name="弧形 6"/>
            <p:cNvSpPr/>
            <p:nvPr>
              <p:custDataLst>
                <p:tags r:id="rId17"/>
              </p:custDataLst>
            </p:nvPr>
          </p:nvSpPr>
          <p:spPr>
            <a:xfrm>
              <a:off x="2563585" y="2114486"/>
              <a:ext cx="2841172" cy="2841172"/>
            </a:xfrm>
            <a:prstGeom prst="arc">
              <a:avLst>
                <a:gd name="adj1" fmla="val 16200000"/>
                <a:gd name="adj2" fmla="val 12446871"/>
              </a:avLst>
            </a:prstGeom>
            <a:ln w="76200">
              <a:solidFill>
                <a:srgbClr val="286B9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srgbClr val="028C7D"/>
                </a:solidFill>
              </a:endParaRPr>
            </a:p>
          </p:txBody>
        </p:sp>
      </p:grpSp>
      <p:sp>
        <p:nvSpPr>
          <p:cNvPr id="8" name="文本框 7"/>
          <p:cNvSpPr txBox="1"/>
          <p:nvPr>
            <p:custDataLst>
              <p:tags r:id="rId18"/>
            </p:custDataLst>
          </p:nvPr>
        </p:nvSpPr>
        <p:spPr>
          <a:xfrm>
            <a:off x="5655945" y="5321935"/>
            <a:ext cx="1125220" cy="706755"/>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4000" b="1" dirty="0">
                <a:solidFill>
                  <a:schemeClr val="accent1">
                    <a:lumMod val="75000"/>
                  </a:schemeClr>
                </a:solidFill>
                <a:latin typeface="Agency FB" panose="020B0503020202020204" pitchFamily="34" charset="0"/>
                <a:ea typeface="微软雅黑" panose="020B0503020204020204" pitchFamily="34" charset="-122"/>
              </a:rPr>
              <a:t>80</a:t>
            </a:r>
            <a:r>
              <a:rPr kumimoji="0" lang="en-US" altLang="zh-CN" sz="4000" b="1" i="0" u="none" strike="noStrike" kern="1200" cap="none" spc="0" normalizeH="0" baseline="0" noProof="0" dirty="0">
                <a:ln>
                  <a:noFill/>
                </a:ln>
                <a:solidFill>
                  <a:schemeClr val="accent1">
                    <a:lumMod val="75000"/>
                  </a:schemeClr>
                </a:solidFill>
                <a:effectLst/>
                <a:uLnTx/>
                <a:uFillTx/>
                <a:latin typeface="Agency FB" panose="020B0503020202020204" pitchFamily="34" charset="0"/>
                <a:ea typeface="微软雅黑" panose="020B0503020204020204" pitchFamily="34" charset="-122"/>
                <a:cs typeface="+mn-cs"/>
              </a:rPr>
              <a:t>%</a:t>
            </a:r>
            <a:endParaRPr kumimoji="0" lang="en-US" altLang="zh-CN" sz="4000" b="1" i="0" u="none" strike="noStrike" kern="1200" cap="none" spc="0" normalizeH="0" baseline="0" noProof="0" dirty="0">
              <a:ln>
                <a:noFill/>
              </a:ln>
              <a:solidFill>
                <a:schemeClr val="accent1">
                  <a:lumMod val="75000"/>
                </a:schemeClr>
              </a:solidFill>
              <a:effectLst/>
              <a:uLnTx/>
              <a:uFillTx/>
              <a:latin typeface="Agency FB" panose="020B0503020202020204" pitchFamily="34" charset="0"/>
              <a:ea typeface="微软雅黑" panose="020B0503020204020204" pitchFamily="34" charset="-122"/>
              <a:cs typeface="+mn-cs"/>
            </a:endParaRPr>
          </a:p>
        </p:txBody>
      </p:sp>
      <p:grpSp>
        <p:nvGrpSpPr>
          <p:cNvPr id="9" name="组合 8"/>
          <p:cNvGrpSpPr/>
          <p:nvPr/>
        </p:nvGrpSpPr>
        <p:grpSpPr>
          <a:xfrm>
            <a:off x="5671185" y="3719830"/>
            <a:ext cx="1093470" cy="1093470"/>
            <a:chOff x="2563585" y="2114486"/>
            <a:chExt cx="2841172" cy="2841172"/>
          </a:xfrm>
        </p:grpSpPr>
        <p:sp>
          <p:nvSpPr>
            <p:cNvPr id="26" name="弧形 25"/>
            <p:cNvSpPr/>
            <p:nvPr>
              <p:custDataLst>
                <p:tags r:id="rId19"/>
              </p:custDataLst>
            </p:nvPr>
          </p:nvSpPr>
          <p:spPr>
            <a:xfrm>
              <a:off x="2563585" y="2114486"/>
              <a:ext cx="2841172" cy="2841172"/>
            </a:xfrm>
            <a:prstGeom prst="arc">
              <a:avLst>
                <a:gd name="adj1" fmla="val 18953712"/>
                <a:gd name="adj2" fmla="val 17320014"/>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srgbClr val="028C7D"/>
                </a:solidFill>
              </a:endParaRPr>
            </a:p>
          </p:txBody>
        </p:sp>
        <p:sp>
          <p:nvSpPr>
            <p:cNvPr id="27" name="弧形 26"/>
            <p:cNvSpPr/>
            <p:nvPr>
              <p:custDataLst>
                <p:tags r:id="rId20"/>
              </p:custDataLst>
            </p:nvPr>
          </p:nvSpPr>
          <p:spPr>
            <a:xfrm>
              <a:off x="2563585" y="2114486"/>
              <a:ext cx="2841172" cy="2841172"/>
            </a:xfrm>
            <a:prstGeom prst="arc">
              <a:avLst>
                <a:gd name="adj1" fmla="val 16200000"/>
                <a:gd name="adj2" fmla="val 10205119"/>
              </a:avLst>
            </a:prstGeom>
            <a:ln w="76200">
              <a:solidFill>
                <a:srgbClr val="1C629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srgbClr val="028C7D"/>
                </a:solidFill>
              </a:endParaRPr>
            </a:p>
          </p:txBody>
        </p:sp>
      </p:grpSp>
      <p:sp>
        <p:nvSpPr>
          <p:cNvPr id="28" name="文本框 27"/>
          <p:cNvSpPr txBox="1"/>
          <p:nvPr>
            <p:custDataLst>
              <p:tags r:id="rId21"/>
            </p:custDataLst>
          </p:nvPr>
        </p:nvSpPr>
        <p:spPr>
          <a:xfrm>
            <a:off x="5659755" y="3924300"/>
            <a:ext cx="1116330" cy="706755"/>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a:noFill/>
                </a:ln>
                <a:solidFill>
                  <a:schemeClr val="accent1">
                    <a:lumMod val="75000"/>
                  </a:schemeClr>
                </a:solidFill>
                <a:effectLst/>
                <a:uLnTx/>
                <a:uFillTx/>
                <a:latin typeface="Agency FB" panose="020B0503020202020204" pitchFamily="34" charset="0"/>
                <a:ea typeface="微软雅黑" panose="020B0503020204020204" pitchFamily="34" charset="-122"/>
                <a:cs typeface="+mn-cs"/>
              </a:rPr>
              <a:t>70%</a:t>
            </a:r>
            <a:endParaRPr kumimoji="0" lang="en-US" altLang="zh-CN" sz="4000" b="1" i="0" u="none" strike="noStrike" kern="1200" cap="none" spc="0" normalizeH="0" baseline="0" noProof="0" dirty="0">
              <a:ln>
                <a:noFill/>
              </a:ln>
              <a:solidFill>
                <a:schemeClr val="accent1">
                  <a:lumMod val="75000"/>
                </a:schemeClr>
              </a:solidFill>
              <a:effectLst/>
              <a:uLnTx/>
              <a:uFillTx/>
              <a:latin typeface="Agency FB" panose="020B0503020202020204" pitchFamily="34" charset="0"/>
              <a:ea typeface="微软雅黑" panose="020B0503020204020204" pitchFamily="34" charset="-122"/>
              <a:cs typeface="+mn-cs"/>
            </a:endParaRPr>
          </a:p>
        </p:txBody>
      </p:sp>
      <p:sp>
        <p:nvSpPr>
          <p:cNvPr id="6" name="矩形 5"/>
          <p:cNvSpPr/>
          <p:nvPr>
            <p:custDataLst>
              <p:tags r:id="rId22"/>
            </p:custDataLst>
          </p:nvPr>
        </p:nvSpPr>
        <p:spPr>
          <a:xfrm>
            <a:off x="829045" y="315708"/>
            <a:ext cx="1457987" cy="186055"/>
          </a:xfrm>
          <a:prstGeom prst="rect">
            <a:avLst/>
          </a:prstGeom>
          <a:solidFill>
            <a:schemeClr val="accent1">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Title 6"/>
          <p:cNvSpPr txBox="1"/>
          <p:nvPr>
            <p:custDataLst>
              <p:tags r:id="rId23"/>
            </p:custDataLst>
          </p:nvPr>
        </p:nvSpPr>
        <p:spPr>
          <a:xfrm>
            <a:off x="780785" y="200773"/>
            <a:ext cx="1976120" cy="410845"/>
          </a:xfrm>
          <a:prstGeom prst="rect">
            <a:avLst/>
          </a:prstGeom>
          <a:noFill/>
          <a:ln w="3175">
            <a:noFill/>
            <a:prstDash val="dash"/>
          </a:ln>
          <a:extLst>
            <a:ext uri="{909E8E84-426E-40DD-AFC4-6F175D3DCCD1}">
              <a14:hiddenFill xmlns:a14="http://schemas.microsoft.com/office/drawing/2010/main">
                <a:solidFill>
                  <a:schemeClr val="bg2"/>
                </a:solidFill>
              </a14:hiddenFill>
            </a:ext>
          </a:extLst>
        </p:spPr>
        <p:txBody>
          <a:bodyPr wrap="none" lIns="72000" tIns="36195" rIns="72000" bIns="36195" anchor="t" anchorCtr="0">
            <a:sp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l">
              <a:lnSpc>
                <a:spcPct val="100000"/>
              </a:lnSpc>
              <a:spcBef>
                <a:spcPts val="1000"/>
              </a:spcBef>
              <a:spcAft>
                <a:spcPts val="0"/>
              </a:spcAft>
              <a:buSzPct val="100000"/>
              <a:buNone/>
            </a:pPr>
            <a:r>
              <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二、原因分析</a:t>
            </a:r>
            <a:endPar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6" name="Title 6"/>
          <p:cNvSpPr txBox="1"/>
          <p:nvPr>
            <p:custDataLst>
              <p:tags r:id="rId24"/>
            </p:custDataLst>
          </p:nvPr>
        </p:nvSpPr>
        <p:spPr>
          <a:xfrm>
            <a:off x="7051675" y="833755"/>
            <a:ext cx="4467225" cy="5520055"/>
          </a:xfrm>
          <a:prstGeom prst="rect">
            <a:avLst/>
          </a:prstGeom>
          <a:noFill/>
          <a:ln>
            <a:noFill/>
            <a:prstDash val="dash"/>
          </a:ln>
        </p:spPr>
        <p:txBody>
          <a:bodyPr wrap="square" lIns="71755" tIns="36195" rIns="71755" bIns="36195" rtlCol="0" anchor="t" anchorCtr="0">
            <a:spAutoFit/>
          </a:bodyPr>
          <a:lstStyle>
            <a:defPPr>
              <a:defRPr lang="zh-CN"/>
            </a:defPPr>
            <a:lvl1pPr fontAlgn="auto">
              <a:lnSpc>
                <a:spcPct val="130000"/>
              </a:lnSpc>
              <a:spcAft>
                <a:spcPts val="1000"/>
              </a:spcAft>
              <a:defRPr sz="1600" spc="150"/>
            </a:lvl1pPr>
          </a:lstStyle>
          <a:p>
            <a:pPr lvl="0" indent="497840" algn="l" fontAlgn="ctr">
              <a:lnSpc>
                <a:spcPct val="150000"/>
              </a:lnSpc>
              <a:spcBef>
                <a:spcPts val="1200"/>
              </a:spcBef>
              <a:spcAft>
                <a:spcPts val="0"/>
              </a:spcAft>
              <a:buSzPct val="110000"/>
              <a:buFont typeface="Wingdings" panose="05000000000000000000" charset="0"/>
              <a:buNone/>
              <a:extLst>
                <a:ext uri="{35155182-B16C-46BC-9424-99874614C6A1}">
                  <wpsdc:indentchars xmlns:wpsdc="http://www.wps.cn/officeDocument/2017/drawingmlCustomData" val="200" checksum="2136208315"/>
                </a:ext>
              </a:extLst>
            </a:pPr>
            <a:r>
              <a:rPr sz="1800" spc="160" dirty="0">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此时再来分析准丈母娘和小张的“分歧”原因。准丈母娘经历了毕业后工作包分配</a:t>
            </a:r>
            <a:r>
              <a:rPr lang="zh-CN" sz="1800" spc="160" dirty="0">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的历史时期</a:t>
            </a:r>
            <a:r>
              <a:rPr sz="1800" spc="160" dirty="0">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，避开了激烈的社会竞争，人生起起落落，深知稳定能够带来生活的规律、家庭的美好，</a:t>
            </a:r>
            <a:r>
              <a:rPr sz="2000" spc="160" dirty="0">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希望</a:t>
            </a:r>
            <a:r>
              <a:rPr sz="1800" spc="160" dirty="0">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自己的子女也能够过上这样的生活。而小张满腔热血，有冲劲有干劲，想要通过努力证明自己，实现自己的人生价值。两种想法没有对错之分。或许只是立场不同、经历不同、家庭情况不同、背景不同等主客观环境不同。体制内外的工作并无好坏之分，因此，</a:t>
            </a:r>
            <a:r>
              <a:rPr sz="1800" b="1" spc="160" dirty="0">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如何选择需要与自己对话</a:t>
            </a:r>
            <a:r>
              <a:rPr sz="1800" spc="160" dirty="0">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a:t>
            </a:r>
            <a:endParaRPr sz="1800" spc="160" dirty="0">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8" name="太阳形 17"/>
          <p:cNvSpPr/>
          <p:nvPr/>
        </p:nvSpPr>
        <p:spPr>
          <a:xfrm>
            <a:off x="6926580" y="900430"/>
            <a:ext cx="445770" cy="482600"/>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太阳形 18"/>
          <p:cNvSpPr/>
          <p:nvPr/>
        </p:nvSpPr>
        <p:spPr>
          <a:xfrm>
            <a:off x="10787380" y="5875020"/>
            <a:ext cx="518160" cy="478790"/>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25"/>
    </p:custDataLst>
  </p:cSld>
  <p:clrMapOvr>
    <a:masterClrMapping/>
  </p:clrMapOvr>
  <p:transition spd="slow" advTm="3000">
    <p:fade/>
  </p:transition>
</p:sld>
</file>

<file path=ppt/slides/slide11.xml><?xml version="1.0" encoding="utf-8"?>
<p:sld xmlns:a="http://schemas.openxmlformats.org/drawingml/2006/main" xmlns:r="http://schemas.openxmlformats.org/officeDocument/2006/relationships" xmlns:p="http://schemas.openxmlformats.org/presentationml/2006/main">
  <p:cSld>
    <p:bg>
      <p:bgPr>
        <a:pattFill prst="lgGrid">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56" name="文本框 55"/>
          <p:cNvSpPr txBox="1"/>
          <p:nvPr>
            <p:custDataLst>
              <p:tags r:id="rId1"/>
            </p:custDataLst>
          </p:nvPr>
        </p:nvSpPr>
        <p:spPr>
          <a:xfrm>
            <a:off x="660400" y="6583649"/>
            <a:ext cx="1941557" cy="246221"/>
          </a:xfrm>
          <a:prstGeom prst="rect">
            <a:avLst/>
          </a:prstGeom>
          <a:noFill/>
        </p:spPr>
        <p:txBody>
          <a:bodyPr wrap="none" rtlCol="0">
            <a:spAutoFit/>
          </a:bodyPr>
          <a:lstStyle/>
          <a:p>
            <a:pPr marR="0" indent="0" defTabSz="914400" fontAlgn="auto">
              <a:lnSpc>
                <a:spcPct val="100000"/>
              </a:lnSpc>
              <a:spcBef>
                <a:spcPts val="0"/>
              </a:spcBef>
              <a:spcAft>
                <a:spcPts val="0"/>
              </a:spcAft>
              <a:buClrTx/>
              <a:buSzTx/>
              <a:buFontTx/>
              <a:buNone/>
            </a:pPr>
            <a:r>
              <a:rPr kumimoji="0" lang="zh-CN" altLang="en-US" sz="1000" b="0" i="0" kern="1200" cap="none" spc="600" normalizeH="0" baseline="0" noProof="0" dirty="0">
                <a:solidFill>
                  <a:prstClr val="white"/>
                </a:solidFill>
                <a:latin typeface="微软雅黑" panose="020B0503020204020204" pitchFamily="34" charset="-122"/>
                <a:ea typeface="微软雅黑" panose="020B0503020204020204" pitchFamily="34" charset="-122"/>
                <a:cs typeface="+mn-cs"/>
              </a:rPr>
              <a:t>自强不息 厚德载物</a:t>
            </a:r>
            <a:endParaRPr kumimoji="0" lang="zh-CN" altLang="en-US" sz="1000" b="0" i="0" kern="1200" cap="none" spc="600" normalizeH="0" baseline="0" noProof="0" dirty="0">
              <a:solidFill>
                <a:prstClr val="white"/>
              </a:solidFill>
              <a:latin typeface="微软雅黑" panose="020B0503020204020204" pitchFamily="34" charset="-122"/>
              <a:ea typeface="微软雅黑" panose="020B0503020204020204" pitchFamily="34" charset="-122"/>
              <a:cs typeface="+mn-cs"/>
            </a:endParaRPr>
          </a:p>
        </p:txBody>
      </p:sp>
      <p:sp>
        <p:nvSpPr>
          <p:cNvPr id="57" name="文本框 56"/>
          <p:cNvSpPr txBox="1"/>
          <p:nvPr>
            <p:custDataLst>
              <p:tags r:id="rId2"/>
            </p:custDataLst>
          </p:nvPr>
        </p:nvSpPr>
        <p:spPr>
          <a:xfrm>
            <a:off x="8610404" y="6583649"/>
            <a:ext cx="3012363" cy="246221"/>
          </a:xfrm>
          <a:prstGeom prst="rect">
            <a:avLst/>
          </a:prstGeom>
          <a:noFill/>
        </p:spPr>
        <p:txBody>
          <a:bodyPr wrap="none" rtlCol="0">
            <a:spAutoFit/>
          </a:bodyPr>
          <a:lstStyle/>
          <a:p>
            <a:pPr marR="0" indent="0" algn="r" defTabSz="914400" fontAlgn="auto">
              <a:lnSpc>
                <a:spcPct val="100000"/>
              </a:lnSpc>
              <a:spcBef>
                <a:spcPts val="0"/>
              </a:spcBef>
              <a:spcAft>
                <a:spcPts val="0"/>
              </a:spcAft>
              <a:buClrTx/>
              <a:buSzTx/>
              <a:buFontTx/>
              <a:buNone/>
            </a:pPr>
            <a:r>
              <a:rPr kumimoji="0" lang="en-US" altLang="zh-CN" sz="1000" b="0" i="0" kern="1200" cap="none" spc="300" normalizeH="0" baseline="0" noProof="0" dirty="0">
                <a:solidFill>
                  <a:prstClr val="white"/>
                </a:solidFill>
                <a:latin typeface="微软雅黑" panose="020B0503020204020204" pitchFamily="34" charset="-122"/>
                <a:ea typeface="微软雅黑" panose="020B0503020204020204" pitchFamily="34" charset="-122"/>
                <a:cs typeface="Arial" panose="020B0604020202020204" pitchFamily="34" charset="0"/>
              </a:rPr>
              <a:t>Tsinghua University of China</a:t>
            </a:r>
            <a:endParaRPr kumimoji="0" lang="zh-CN" altLang="en-US" sz="1000" b="0" i="0" kern="1200" cap="none" spc="300" normalizeH="0" baseline="0" noProof="0" dirty="0">
              <a:solidFill>
                <a:prstClr val="white"/>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51" name="文本框 50"/>
          <p:cNvSpPr txBox="1"/>
          <p:nvPr>
            <p:custDataLst>
              <p:tags r:id="rId3"/>
            </p:custDataLst>
          </p:nvPr>
        </p:nvSpPr>
        <p:spPr>
          <a:xfrm>
            <a:off x="660400" y="6583649"/>
            <a:ext cx="1941557" cy="246221"/>
          </a:xfrm>
          <a:prstGeom prst="rect">
            <a:avLst/>
          </a:prstGeom>
          <a:noFill/>
        </p:spPr>
        <p:txBody>
          <a:bodyPr wrap="none" rtlCol="0">
            <a:spAutoFit/>
          </a:bodyPr>
          <a:lstStyle/>
          <a:p>
            <a:pPr marR="0" indent="0" defTabSz="914400" fontAlgn="auto">
              <a:lnSpc>
                <a:spcPct val="100000"/>
              </a:lnSpc>
              <a:spcBef>
                <a:spcPts val="0"/>
              </a:spcBef>
              <a:spcAft>
                <a:spcPts val="0"/>
              </a:spcAft>
              <a:buClrTx/>
              <a:buSzTx/>
              <a:buFontTx/>
              <a:buNone/>
            </a:pPr>
            <a:r>
              <a:rPr kumimoji="0" lang="zh-CN" altLang="en-US" sz="1000" b="0" i="0" kern="1200" cap="none" spc="600" normalizeH="0" baseline="0" noProof="0" dirty="0">
                <a:solidFill>
                  <a:prstClr val="white"/>
                </a:solidFill>
                <a:latin typeface="微软雅黑" panose="020B0503020204020204" pitchFamily="34" charset="-122"/>
                <a:ea typeface="微软雅黑" panose="020B0503020204020204" pitchFamily="34" charset="-122"/>
                <a:cs typeface="+mn-cs"/>
              </a:rPr>
              <a:t>自强不息 厚德载物</a:t>
            </a:r>
            <a:endParaRPr kumimoji="0" lang="zh-CN" altLang="en-US" sz="1000" b="0" i="0" kern="1200" cap="none" spc="600" normalizeH="0" baseline="0" noProof="0" dirty="0">
              <a:solidFill>
                <a:prstClr val="white"/>
              </a:solidFill>
              <a:latin typeface="微软雅黑" panose="020B0503020204020204" pitchFamily="34" charset="-122"/>
              <a:ea typeface="微软雅黑" panose="020B0503020204020204" pitchFamily="34" charset="-122"/>
              <a:cs typeface="+mn-cs"/>
            </a:endParaRPr>
          </a:p>
        </p:txBody>
      </p:sp>
      <p:sp>
        <p:nvSpPr>
          <p:cNvPr id="52" name="矩形 51"/>
          <p:cNvSpPr/>
          <p:nvPr>
            <p:custDataLst>
              <p:tags r:id="rId4"/>
            </p:custDataLst>
          </p:nvPr>
        </p:nvSpPr>
        <p:spPr>
          <a:xfrm>
            <a:off x="0" y="6570000"/>
            <a:ext cx="12192000" cy="288000"/>
          </a:xfrm>
          <a:prstGeom prst="rect">
            <a:avLst/>
          </a:prstGeom>
          <a:solidFill>
            <a:srgbClr val="1C6299"/>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53" name="文本框 52"/>
          <p:cNvSpPr txBox="1"/>
          <p:nvPr>
            <p:custDataLst>
              <p:tags r:id="rId5"/>
            </p:custDataLst>
          </p:nvPr>
        </p:nvSpPr>
        <p:spPr>
          <a:xfrm>
            <a:off x="594090" y="6583649"/>
            <a:ext cx="2031325" cy="246221"/>
          </a:xfrm>
          <a:prstGeom prst="rect">
            <a:avLst/>
          </a:prstGeom>
          <a:noFill/>
        </p:spPr>
        <p:txBody>
          <a:bodyPr wrap="none" rtlCol="0">
            <a:spAutoFit/>
          </a:bodyPr>
          <a:lstStyle/>
          <a:p>
            <a:r>
              <a:rPr lang="zh-CN" altLang="en-US" sz="1000" spc="600" dirty="0">
                <a:solidFill>
                  <a:prstClr val="white"/>
                </a:solidFill>
                <a:latin typeface="微软雅黑" panose="020B0503020204020204" pitchFamily="34" charset="-122"/>
                <a:ea typeface="微软雅黑" panose="020B0503020204020204" pitchFamily="34" charset="-122"/>
              </a:rPr>
              <a:t>知行合一、经世致用</a:t>
            </a:r>
            <a:endParaRPr kumimoji="0" lang="zh-CN" altLang="en-US" sz="1000" b="0" i="0" kern="1200" cap="none" spc="600" normalizeH="0" baseline="0" noProof="0" dirty="0">
              <a:solidFill>
                <a:prstClr val="white"/>
              </a:solidFill>
              <a:latin typeface="微软雅黑" panose="020B0503020204020204" pitchFamily="34" charset="-122"/>
              <a:ea typeface="微软雅黑" panose="020B0503020204020204" pitchFamily="34" charset="-122"/>
              <a:cs typeface="+mn-cs"/>
            </a:endParaRPr>
          </a:p>
        </p:txBody>
      </p:sp>
      <p:sp>
        <p:nvSpPr>
          <p:cNvPr id="54" name="文本框 53"/>
          <p:cNvSpPr txBox="1"/>
          <p:nvPr>
            <p:custDataLst>
              <p:tags r:id="rId6"/>
            </p:custDataLst>
          </p:nvPr>
        </p:nvSpPr>
        <p:spPr>
          <a:xfrm>
            <a:off x="9137792" y="6583649"/>
            <a:ext cx="2484975" cy="246221"/>
          </a:xfrm>
          <a:prstGeom prst="rect">
            <a:avLst/>
          </a:prstGeom>
          <a:noFill/>
        </p:spPr>
        <p:txBody>
          <a:bodyPr wrap="none" rtlCol="0">
            <a:spAutoFit/>
          </a:bodyPr>
          <a:lstStyle/>
          <a:p>
            <a:pPr algn="r"/>
            <a:r>
              <a:rPr lang="en-US" altLang="zh-CN" sz="1000" spc="300" dirty="0">
                <a:solidFill>
                  <a:prstClr val="white"/>
                </a:solidFill>
                <a:latin typeface="Arial" panose="020B0604020202020204" pitchFamily="34" charset="0"/>
                <a:ea typeface="微软雅黑" panose="020B0503020204020204" pitchFamily="34" charset="-122"/>
                <a:cs typeface="Arial" panose="020B0604020202020204" pitchFamily="34" charset="0"/>
              </a:rPr>
              <a:t>Central South University</a:t>
            </a:r>
            <a:endParaRPr kumimoji="0" lang="zh-CN" altLang="en-US" sz="1000" b="0" i="0" kern="1200" cap="none" spc="300" normalizeH="0" baseline="0" noProof="0" dirty="0">
              <a:solidFill>
                <a:prstClr val="white"/>
              </a:solidFill>
              <a:latin typeface="Arial" panose="020B0604020202020204" pitchFamily="34" charset="0"/>
              <a:ea typeface="微软雅黑" panose="020B0503020204020204" pitchFamily="34" charset="-122"/>
              <a:cs typeface="Arial" panose="020B0604020202020204" pitchFamily="34" charset="0"/>
            </a:endParaRPr>
          </a:p>
        </p:txBody>
      </p:sp>
      <p:cxnSp>
        <p:nvCxnSpPr>
          <p:cNvPr id="104" name="直接连接符 103"/>
          <p:cNvCxnSpPr/>
          <p:nvPr>
            <p:custDataLst>
              <p:tags r:id="rId7"/>
            </p:custDataLst>
          </p:nvPr>
        </p:nvCxnSpPr>
        <p:spPr>
          <a:xfrm>
            <a:off x="660400" y="760413"/>
            <a:ext cx="10858500" cy="0"/>
          </a:xfrm>
          <a:prstGeom prst="line">
            <a:avLst/>
          </a:prstGeom>
          <a:noFill/>
          <a:ln w="22225" cap="flat" cmpd="sng" algn="ctr">
            <a:solidFill>
              <a:srgbClr val="1C6299"/>
            </a:solidFill>
            <a:prstDash val="solid"/>
            <a:miter lim="800000"/>
          </a:ln>
          <a:effectLst/>
        </p:spPr>
      </p:cxnSp>
      <p:pic>
        <p:nvPicPr>
          <p:cNvPr id="109" name="图片 108"/>
          <p:cNvPicPr>
            <a:picLocks noChangeAspect="1"/>
          </p:cNvPicPr>
          <p:nvPr>
            <p:custDataLst>
              <p:tags r:id="rId8"/>
            </p:custDataLst>
          </p:nvPr>
        </p:nvPicPr>
        <p:blipFill>
          <a:blip r:embed="rId9" cstate="print">
            <a:extLst>
              <a:ext uri="{28A0092B-C50C-407E-A947-70E740481C1C}">
                <a14:useLocalDpi xmlns:a14="http://schemas.microsoft.com/office/drawing/2010/main" val="0"/>
              </a:ext>
            </a:extLst>
          </a:blip>
          <a:stretch>
            <a:fillRect/>
          </a:stretch>
        </p:blipFill>
        <p:spPr>
          <a:xfrm>
            <a:off x="9724913" y="176378"/>
            <a:ext cx="1897854" cy="555905"/>
          </a:xfrm>
          <a:prstGeom prst="rect">
            <a:avLst/>
          </a:prstGeom>
        </p:spPr>
      </p:pic>
      <p:sp>
        <p:nvSpPr>
          <p:cNvPr id="60" name="任意多边形 13"/>
          <p:cNvSpPr/>
          <p:nvPr>
            <p:custDataLst>
              <p:tags r:id="rId10"/>
            </p:custDataLst>
          </p:nvPr>
        </p:nvSpPr>
        <p:spPr>
          <a:xfrm>
            <a:off x="1591043" y="4870880"/>
            <a:ext cx="2889673" cy="108671"/>
          </a:xfrm>
          <a:custGeom>
            <a:avLst/>
            <a:gdLst>
              <a:gd name="connsiteX0" fmla="*/ 0 w 2217420"/>
              <a:gd name="connsiteY0" fmla="*/ 0 h 0"/>
              <a:gd name="connsiteX1" fmla="*/ 2217420 w 2217420"/>
              <a:gd name="connsiteY1" fmla="*/ 0 h 0"/>
            </a:gdLst>
            <a:ahLst/>
            <a:cxnLst>
              <a:cxn ang="0">
                <a:pos x="connsiteX0" y="connsiteY0"/>
              </a:cxn>
              <a:cxn ang="0">
                <a:pos x="connsiteX1" y="connsiteY1"/>
              </a:cxn>
            </a:cxnLst>
            <a:rect l="l" t="t" r="r" b="b"/>
            <a:pathLst>
              <a:path w="2217420">
                <a:moveTo>
                  <a:pt x="0" y="0"/>
                </a:moveTo>
                <a:lnTo>
                  <a:pt x="2217420" y="0"/>
                </a:lnTo>
              </a:path>
            </a:pathLst>
          </a:custGeom>
          <a:noFill/>
          <a:ln w="12700">
            <a:solidFill>
              <a:srgbClr val="85503C"/>
            </a:solidFill>
            <a:prstDash val="dash"/>
            <a:headEnd type="oval" w="med" len="med"/>
            <a:tailEnd type="oval"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61" name="任意多边形 14"/>
          <p:cNvSpPr/>
          <p:nvPr>
            <p:custDataLst>
              <p:tags r:id="rId11"/>
            </p:custDataLst>
          </p:nvPr>
        </p:nvSpPr>
        <p:spPr>
          <a:xfrm>
            <a:off x="2707619" y="3567462"/>
            <a:ext cx="1773097" cy="210146"/>
          </a:xfrm>
          <a:custGeom>
            <a:avLst/>
            <a:gdLst>
              <a:gd name="connsiteX0" fmla="*/ 0 w 1303020"/>
              <a:gd name="connsiteY0" fmla="*/ 251460 h 251460"/>
              <a:gd name="connsiteX1" fmla="*/ 0 w 1303020"/>
              <a:gd name="connsiteY1" fmla="*/ 0 h 251460"/>
              <a:gd name="connsiteX2" fmla="*/ 1303020 w 1303020"/>
              <a:gd name="connsiteY2" fmla="*/ 0 h 251460"/>
            </a:gdLst>
            <a:ahLst/>
            <a:cxnLst>
              <a:cxn ang="0">
                <a:pos x="connsiteX0" y="connsiteY0"/>
              </a:cxn>
              <a:cxn ang="0">
                <a:pos x="connsiteX1" y="connsiteY1"/>
              </a:cxn>
              <a:cxn ang="0">
                <a:pos x="connsiteX2" y="connsiteY2"/>
              </a:cxn>
            </a:cxnLst>
            <a:rect l="l" t="t" r="r" b="b"/>
            <a:pathLst>
              <a:path w="1303020" h="251460">
                <a:moveTo>
                  <a:pt x="0" y="251460"/>
                </a:moveTo>
                <a:lnTo>
                  <a:pt x="0" y="0"/>
                </a:lnTo>
                <a:lnTo>
                  <a:pt x="1303020" y="0"/>
                </a:lnTo>
              </a:path>
            </a:pathLst>
          </a:custGeom>
          <a:noFill/>
          <a:ln w="12700">
            <a:solidFill>
              <a:srgbClr val="A57331"/>
            </a:solidFill>
            <a:prstDash val="dash"/>
            <a:headEnd type="oval" w="med" len="med"/>
            <a:tailEnd type="oval"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62" name="任意多边形 15"/>
          <p:cNvSpPr/>
          <p:nvPr>
            <p:custDataLst>
              <p:tags r:id="rId12"/>
            </p:custDataLst>
          </p:nvPr>
        </p:nvSpPr>
        <p:spPr>
          <a:xfrm>
            <a:off x="2900680" y="1979295"/>
            <a:ext cx="1581150" cy="77470"/>
          </a:xfrm>
          <a:custGeom>
            <a:avLst/>
            <a:gdLst>
              <a:gd name="connsiteX0" fmla="*/ 0 w 1440180"/>
              <a:gd name="connsiteY0" fmla="*/ 0 h 0"/>
              <a:gd name="connsiteX1" fmla="*/ 1440180 w 1440180"/>
              <a:gd name="connsiteY1" fmla="*/ 0 h 0"/>
            </a:gdLst>
            <a:ahLst/>
            <a:cxnLst>
              <a:cxn ang="0">
                <a:pos x="connsiteX0" y="connsiteY0"/>
              </a:cxn>
              <a:cxn ang="0">
                <a:pos x="connsiteX1" y="connsiteY1"/>
              </a:cxn>
            </a:cxnLst>
            <a:rect l="l" t="t" r="r" b="b"/>
            <a:pathLst>
              <a:path w="1440180">
                <a:moveTo>
                  <a:pt x="0" y="0"/>
                </a:moveTo>
                <a:lnTo>
                  <a:pt x="1440180" y="0"/>
                </a:lnTo>
              </a:path>
            </a:pathLst>
          </a:custGeom>
          <a:noFill/>
          <a:ln w="12700">
            <a:solidFill>
              <a:srgbClr val="BE9857"/>
            </a:solidFill>
            <a:prstDash val="dash"/>
            <a:headEnd type="oval" w="med" len="med"/>
            <a:tailEnd type="oval"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grpSp>
        <p:nvGrpSpPr>
          <p:cNvPr id="63" name="组合 62"/>
          <p:cNvGrpSpPr/>
          <p:nvPr/>
        </p:nvGrpSpPr>
        <p:grpSpPr>
          <a:xfrm>
            <a:off x="915007" y="4318875"/>
            <a:ext cx="1018258" cy="786559"/>
            <a:chOff x="7527630" y="5835174"/>
            <a:chExt cx="1060450" cy="819150"/>
          </a:xfrm>
        </p:grpSpPr>
        <p:sp>
          <p:nvSpPr>
            <p:cNvPr id="64" name="Freeform 6"/>
            <p:cNvSpPr/>
            <p:nvPr>
              <p:custDataLst>
                <p:tags r:id="rId13"/>
              </p:custDataLst>
            </p:nvPr>
          </p:nvSpPr>
          <p:spPr bwMode="auto">
            <a:xfrm rot="20700000">
              <a:off x="7527630" y="5835174"/>
              <a:ext cx="1060450" cy="819150"/>
            </a:xfrm>
            <a:custGeom>
              <a:avLst/>
              <a:gdLst>
                <a:gd name="T0" fmla="*/ 24 w 392"/>
                <a:gd name="T1" fmla="*/ 38 h 303"/>
                <a:gd name="T2" fmla="*/ 1 w 392"/>
                <a:gd name="T3" fmla="*/ 274 h 303"/>
                <a:gd name="T4" fmla="*/ 18 w 392"/>
                <a:gd name="T5" fmla="*/ 290 h 303"/>
                <a:gd name="T6" fmla="*/ 378 w 392"/>
                <a:gd name="T7" fmla="*/ 253 h 303"/>
                <a:gd name="T8" fmla="*/ 387 w 392"/>
                <a:gd name="T9" fmla="*/ 235 h 303"/>
                <a:gd name="T10" fmla="*/ 305 w 392"/>
                <a:gd name="T11" fmla="*/ 8 h 303"/>
                <a:gd name="T12" fmla="*/ 292 w 392"/>
                <a:gd name="T13" fmla="*/ 2 h 303"/>
                <a:gd name="T14" fmla="*/ 41 w 392"/>
                <a:gd name="T15" fmla="*/ 25 h 303"/>
                <a:gd name="T16" fmla="*/ 24 w 392"/>
                <a:gd name="T17" fmla="*/ 38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03">
                  <a:moveTo>
                    <a:pt x="24" y="38"/>
                  </a:moveTo>
                  <a:cubicBezTo>
                    <a:pt x="1" y="274"/>
                    <a:pt x="1" y="274"/>
                    <a:pt x="1" y="274"/>
                  </a:cubicBezTo>
                  <a:cubicBezTo>
                    <a:pt x="0" y="289"/>
                    <a:pt x="8" y="289"/>
                    <a:pt x="18" y="290"/>
                  </a:cubicBezTo>
                  <a:cubicBezTo>
                    <a:pt x="86" y="296"/>
                    <a:pt x="227" y="303"/>
                    <a:pt x="378" y="253"/>
                  </a:cubicBezTo>
                  <a:cubicBezTo>
                    <a:pt x="392" y="248"/>
                    <a:pt x="387" y="235"/>
                    <a:pt x="387" y="235"/>
                  </a:cubicBezTo>
                  <a:cubicBezTo>
                    <a:pt x="305" y="8"/>
                    <a:pt x="305" y="8"/>
                    <a:pt x="305" y="8"/>
                  </a:cubicBezTo>
                  <a:cubicBezTo>
                    <a:pt x="304" y="4"/>
                    <a:pt x="301" y="0"/>
                    <a:pt x="292" y="2"/>
                  </a:cubicBezTo>
                  <a:cubicBezTo>
                    <a:pt x="195" y="28"/>
                    <a:pt x="97" y="28"/>
                    <a:pt x="41" y="25"/>
                  </a:cubicBezTo>
                  <a:cubicBezTo>
                    <a:pt x="27" y="24"/>
                    <a:pt x="25" y="28"/>
                    <a:pt x="24" y="38"/>
                  </a:cubicBezTo>
                  <a:close/>
                </a:path>
              </a:pathLst>
            </a:custGeom>
            <a:solidFill>
              <a:schemeClr val="tx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111" name="矩形 110"/>
            <p:cNvSpPr/>
            <p:nvPr>
              <p:custDataLst>
                <p:tags r:id="rId14"/>
              </p:custDataLst>
            </p:nvPr>
          </p:nvSpPr>
          <p:spPr>
            <a:xfrm>
              <a:off x="7562804" y="6049429"/>
              <a:ext cx="890515" cy="431175"/>
            </a:xfrm>
            <a:prstGeom prst="rect">
              <a:avLst/>
            </a:prstGeom>
            <a:effectLst/>
          </p:spPr>
          <p:txBody>
            <a:bodyPr wrap="square">
              <a:spAutoFit/>
            </a:bodyPr>
            <a:lstStyle/>
            <a:p>
              <a:pPr algn="ctr"/>
              <a:r>
                <a:rPr lang="en-US" altLang="zh-CN" sz="2100" dirty="0">
                  <a:solidFill>
                    <a:schemeClr val="bg1"/>
                  </a:solidFill>
                  <a:latin typeface="Kartika" panose="02020503030404060203" pitchFamily="18" charset="0"/>
                  <a:ea typeface="微软雅黑" panose="020B0503020204020204" pitchFamily="34" charset="-122"/>
                  <a:cs typeface="Kartika" panose="02020503030404060203" pitchFamily="18" charset="0"/>
                </a:rPr>
                <a:t>03</a:t>
              </a:r>
              <a:endParaRPr lang="zh-CN" altLang="en-US" sz="2100" dirty="0">
                <a:solidFill>
                  <a:schemeClr val="bg1"/>
                </a:solidFill>
                <a:latin typeface="Kartika" panose="02020503030404060203" pitchFamily="18" charset="0"/>
                <a:ea typeface="微软雅黑" panose="020B0503020204020204" pitchFamily="34" charset="-122"/>
                <a:cs typeface="Kartika" panose="02020503030404060203" pitchFamily="18" charset="0"/>
              </a:endParaRPr>
            </a:p>
          </p:txBody>
        </p:sp>
      </p:grpSp>
      <p:grpSp>
        <p:nvGrpSpPr>
          <p:cNvPr id="112" name="组合 111"/>
          <p:cNvGrpSpPr/>
          <p:nvPr/>
        </p:nvGrpSpPr>
        <p:grpSpPr>
          <a:xfrm>
            <a:off x="1902044" y="3522655"/>
            <a:ext cx="1041124" cy="971004"/>
            <a:chOff x="8607918" y="4790763"/>
            <a:chExt cx="1084263" cy="1011237"/>
          </a:xfrm>
        </p:grpSpPr>
        <p:sp>
          <p:nvSpPr>
            <p:cNvPr id="113" name="Freeform 7"/>
            <p:cNvSpPr/>
            <p:nvPr>
              <p:custDataLst>
                <p:tags r:id="rId15"/>
              </p:custDataLst>
            </p:nvPr>
          </p:nvSpPr>
          <p:spPr bwMode="auto">
            <a:xfrm rot="20700000">
              <a:off x="8607918" y="4790763"/>
              <a:ext cx="1084263" cy="1011237"/>
            </a:xfrm>
            <a:custGeom>
              <a:avLst/>
              <a:gdLst>
                <a:gd name="T0" fmla="*/ 387 w 401"/>
                <a:gd name="T1" fmla="*/ 147 h 374"/>
                <a:gd name="T2" fmla="*/ 206 w 401"/>
                <a:gd name="T3" fmla="*/ 8 h 374"/>
                <a:gd name="T4" fmla="*/ 184 w 401"/>
                <a:gd name="T5" fmla="*/ 10 h 374"/>
                <a:gd name="T6" fmla="*/ 14 w 401"/>
                <a:gd name="T7" fmla="*/ 132 h 374"/>
                <a:gd name="T8" fmla="*/ 5 w 401"/>
                <a:gd name="T9" fmla="*/ 157 h 374"/>
                <a:gd name="T10" fmla="*/ 107 w 401"/>
                <a:gd name="T11" fmla="*/ 364 h 374"/>
                <a:gd name="T12" fmla="*/ 134 w 401"/>
                <a:gd name="T13" fmla="*/ 369 h 374"/>
                <a:gd name="T14" fmla="*/ 368 w 401"/>
                <a:gd name="T15" fmla="*/ 202 h 374"/>
                <a:gd name="T16" fmla="*/ 391 w 401"/>
                <a:gd name="T17" fmla="*/ 178 h 374"/>
                <a:gd name="T18" fmla="*/ 387 w 401"/>
                <a:gd name="T19" fmla="*/ 147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1" h="374">
                  <a:moveTo>
                    <a:pt x="387" y="147"/>
                  </a:moveTo>
                  <a:cubicBezTo>
                    <a:pt x="206" y="8"/>
                    <a:pt x="206" y="8"/>
                    <a:pt x="206" y="8"/>
                  </a:cubicBezTo>
                  <a:cubicBezTo>
                    <a:pt x="200" y="4"/>
                    <a:pt x="193" y="0"/>
                    <a:pt x="184" y="10"/>
                  </a:cubicBezTo>
                  <a:cubicBezTo>
                    <a:pt x="130" y="66"/>
                    <a:pt x="74" y="102"/>
                    <a:pt x="14" y="132"/>
                  </a:cubicBezTo>
                  <a:cubicBezTo>
                    <a:pt x="0" y="140"/>
                    <a:pt x="0" y="145"/>
                    <a:pt x="5" y="157"/>
                  </a:cubicBezTo>
                  <a:cubicBezTo>
                    <a:pt x="107" y="364"/>
                    <a:pt x="107" y="364"/>
                    <a:pt x="107" y="364"/>
                  </a:cubicBezTo>
                  <a:cubicBezTo>
                    <a:pt x="110" y="371"/>
                    <a:pt x="120" y="374"/>
                    <a:pt x="134" y="369"/>
                  </a:cubicBezTo>
                  <a:cubicBezTo>
                    <a:pt x="224" y="330"/>
                    <a:pt x="301" y="270"/>
                    <a:pt x="368" y="202"/>
                  </a:cubicBezTo>
                  <a:cubicBezTo>
                    <a:pt x="376" y="194"/>
                    <a:pt x="383" y="186"/>
                    <a:pt x="391" y="178"/>
                  </a:cubicBezTo>
                  <a:cubicBezTo>
                    <a:pt x="401" y="166"/>
                    <a:pt x="398" y="156"/>
                    <a:pt x="387" y="147"/>
                  </a:cubicBezTo>
                  <a:close/>
                </a:path>
              </a:pathLst>
            </a:cu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114" name="矩形 113"/>
            <p:cNvSpPr/>
            <p:nvPr>
              <p:custDataLst>
                <p:tags r:id="rId16"/>
              </p:custDataLst>
            </p:nvPr>
          </p:nvSpPr>
          <p:spPr>
            <a:xfrm>
              <a:off x="8676506" y="5073552"/>
              <a:ext cx="890516" cy="553998"/>
            </a:xfrm>
            <a:prstGeom prst="rect">
              <a:avLst/>
            </a:prstGeom>
            <a:effectLst/>
          </p:spPr>
          <p:txBody>
            <a:bodyPr wrap="square">
              <a:spAutoFit/>
            </a:bodyPr>
            <a:lstStyle/>
            <a:p>
              <a:pPr algn="ctr"/>
              <a:r>
                <a:rPr lang="en-US" altLang="zh-CN" sz="2100" dirty="0">
                  <a:solidFill>
                    <a:srgbClr val="FFFFFF"/>
                  </a:solidFill>
                  <a:latin typeface="Kartika" panose="02020503030404060203" pitchFamily="18" charset="0"/>
                  <a:ea typeface="微软雅黑" panose="020B0503020204020204" pitchFamily="34" charset="-122"/>
                  <a:cs typeface="Kartika" panose="02020503030404060203" pitchFamily="18" charset="0"/>
                </a:rPr>
                <a:t>02</a:t>
              </a:r>
              <a:endParaRPr lang="zh-CN" altLang="en-US" sz="2100" dirty="0">
                <a:solidFill>
                  <a:srgbClr val="FFFFFF"/>
                </a:solidFill>
                <a:latin typeface="Kartika" panose="02020503030404060203" pitchFamily="18" charset="0"/>
                <a:ea typeface="微软雅黑" panose="020B0503020204020204" pitchFamily="34" charset="-122"/>
                <a:cs typeface="Kartika" panose="02020503030404060203" pitchFamily="18" charset="0"/>
              </a:endParaRPr>
            </a:p>
          </p:txBody>
        </p:sp>
      </p:grpSp>
      <p:grpSp>
        <p:nvGrpSpPr>
          <p:cNvPr id="115" name="组合 114"/>
          <p:cNvGrpSpPr/>
          <p:nvPr/>
        </p:nvGrpSpPr>
        <p:grpSpPr>
          <a:xfrm>
            <a:off x="2041012" y="1392356"/>
            <a:ext cx="1318553" cy="1929812"/>
            <a:chOff x="8183631" y="1813645"/>
            <a:chExt cx="1373188" cy="2009775"/>
          </a:xfrm>
        </p:grpSpPr>
        <p:sp>
          <p:nvSpPr>
            <p:cNvPr id="116" name="Freeform 5"/>
            <p:cNvSpPr/>
            <p:nvPr>
              <p:custDataLst>
                <p:tags r:id="rId17"/>
              </p:custDataLst>
            </p:nvPr>
          </p:nvSpPr>
          <p:spPr bwMode="auto">
            <a:xfrm rot="20700000">
              <a:off x="8183631" y="1813645"/>
              <a:ext cx="1373188" cy="2009775"/>
            </a:xfrm>
            <a:custGeom>
              <a:avLst/>
              <a:gdLst>
                <a:gd name="T0" fmla="*/ 400 w 508"/>
                <a:gd name="T1" fmla="*/ 472 h 743"/>
                <a:gd name="T2" fmla="*/ 489 w 508"/>
                <a:gd name="T3" fmla="*/ 491 h 743"/>
                <a:gd name="T4" fmla="*/ 503 w 508"/>
                <a:gd name="T5" fmla="*/ 477 h 743"/>
                <a:gd name="T6" fmla="*/ 430 w 508"/>
                <a:gd name="T7" fmla="*/ 246 h 743"/>
                <a:gd name="T8" fmla="*/ 359 w 508"/>
                <a:gd name="T9" fmla="*/ 23 h 743"/>
                <a:gd name="T10" fmla="*/ 330 w 508"/>
                <a:gd name="T11" fmla="*/ 19 h 743"/>
                <a:gd name="T12" fmla="*/ 174 w 508"/>
                <a:gd name="T13" fmla="*/ 190 h 743"/>
                <a:gd name="T14" fmla="*/ 13 w 508"/>
                <a:gd name="T15" fmla="*/ 365 h 743"/>
                <a:gd name="T16" fmla="*/ 16 w 508"/>
                <a:gd name="T17" fmla="*/ 387 h 743"/>
                <a:gd name="T18" fmla="*/ 125 w 508"/>
                <a:gd name="T19" fmla="*/ 411 h 743"/>
                <a:gd name="T20" fmla="*/ 55 w 508"/>
                <a:gd name="T21" fmla="*/ 607 h 743"/>
                <a:gd name="T22" fmla="*/ 62 w 508"/>
                <a:gd name="T23" fmla="*/ 630 h 743"/>
                <a:gd name="T24" fmla="*/ 266 w 508"/>
                <a:gd name="T25" fmla="*/ 734 h 743"/>
                <a:gd name="T26" fmla="*/ 294 w 508"/>
                <a:gd name="T27" fmla="*/ 726 h 743"/>
                <a:gd name="T28" fmla="*/ 382 w 508"/>
                <a:gd name="T29" fmla="*/ 483 h 743"/>
                <a:gd name="T30" fmla="*/ 385 w 508"/>
                <a:gd name="T31" fmla="*/ 469 h 743"/>
                <a:gd name="T32" fmla="*/ 400 w 508"/>
                <a:gd name="T33" fmla="*/ 472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8" h="743">
                  <a:moveTo>
                    <a:pt x="400" y="472"/>
                  </a:moveTo>
                  <a:cubicBezTo>
                    <a:pt x="489" y="491"/>
                    <a:pt x="489" y="491"/>
                    <a:pt x="489" y="491"/>
                  </a:cubicBezTo>
                  <a:cubicBezTo>
                    <a:pt x="506" y="496"/>
                    <a:pt x="508" y="494"/>
                    <a:pt x="503" y="477"/>
                  </a:cubicBezTo>
                  <a:cubicBezTo>
                    <a:pt x="430" y="246"/>
                    <a:pt x="430" y="246"/>
                    <a:pt x="430" y="246"/>
                  </a:cubicBezTo>
                  <a:cubicBezTo>
                    <a:pt x="359" y="23"/>
                    <a:pt x="359" y="23"/>
                    <a:pt x="359" y="23"/>
                  </a:cubicBezTo>
                  <a:cubicBezTo>
                    <a:pt x="352" y="0"/>
                    <a:pt x="338" y="9"/>
                    <a:pt x="330" y="19"/>
                  </a:cubicBezTo>
                  <a:cubicBezTo>
                    <a:pt x="174" y="190"/>
                    <a:pt x="174" y="190"/>
                    <a:pt x="174" y="190"/>
                  </a:cubicBezTo>
                  <a:cubicBezTo>
                    <a:pt x="13" y="365"/>
                    <a:pt x="13" y="365"/>
                    <a:pt x="13" y="365"/>
                  </a:cubicBezTo>
                  <a:cubicBezTo>
                    <a:pt x="0" y="378"/>
                    <a:pt x="2" y="385"/>
                    <a:pt x="16" y="387"/>
                  </a:cubicBezTo>
                  <a:cubicBezTo>
                    <a:pt x="125" y="411"/>
                    <a:pt x="125" y="411"/>
                    <a:pt x="125" y="411"/>
                  </a:cubicBezTo>
                  <a:cubicBezTo>
                    <a:pt x="109" y="485"/>
                    <a:pt x="84" y="553"/>
                    <a:pt x="55" y="607"/>
                  </a:cubicBezTo>
                  <a:cubicBezTo>
                    <a:pt x="50" y="618"/>
                    <a:pt x="53" y="623"/>
                    <a:pt x="62" y="630"/>
                  </a:cubicBezTo>
                  <a:cubicBezTo>
                    <a:pt x="266" y="734"/>
                    <a:pt x="266" y="734"/>
                    <a:pt x="266" y="734"/>
                  </a:cubicBezTo>
                  <a:cubicBezTo>
                    <a:pt x="282" y="741"/>
                    <a:pt x="285" y="743"/>
                    <a:pt x="294" y="726"/>
                  </a:cubicBezTo>
                  <a:cubicBezTo>
                    <a:pt x="333" y="650"/>
                    <a:pt x="362" y="573"/>
                    <a:pt x="382" y="483"/>
                  </a:cubicBezTo>
                  <a:cubicBezTo>
                    <a:pt x="385" y="469"/>
                    <a:pt x="385" y="469"/>
                    <a:pt x="385" y="469"/>
                  </a:cubicBezTo>
                  <a:lnTo>
                    <a:pt x="400" y="472"/>
                  </a:lnTo>
                  <a:close/>
                </a:path>
              </a:pathLst>
            </a:cu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p>
          </p:txBody>
        </p:sp>
        <p:sp>
          <p:nvSpPr>
            <p:cNvPr id="117" name="矩形 116"/>
            <p:cNvSpPr/>
            <p:nvPr>
              <p:custDataLst>
                <p:tags r:id="rId18"/>
              </p:custDataLst>
            </p:nvPr>
          </p:nvSpPr>
          <p:spPr>
            <a:xfrm>
              <a:off x="8497692" y="2643361"/>
              <a:ext cx="890516" cy="431175"/>
            </a:xfrm>
            <a:prstGeom prst="rect">
              <a:avLst/>
            </a:prstGeom>
            <a:effectLst/>
          </p:spPr>
          <p:txBody>
            <a:bodyPr wrap="square">
              <a:spAutoFit/>
            </a:bodyPr>
            <a:lstStyle/>
            <a:p>
              <a:pPr algn="ctr"/>
              <a:r>
                <a:rPr lang="en-US" altLang="zh-CN" sz="2100" dirty="0">
                  <a:solidFill>
                    <a:schemeClr val="bg1"/>
                  </a:solidFill>
                  <a:latin typeface="Kartika" panose="02020503030404060203" pitchFamily="18" charset="0"/>
                  <a:ea typeface="微软雅黑" panose="020B0503020204020204" pitchFamily="34" charset="-122"/>
                  <a:cs typeface="Kartika" panose="02020503030404060203" pitchFamily="18" charset="0"/>
                </a:rPr>
                <a:t>01</a:t>
              </a:r>
              <a:endParaRPr lang="zh-CN" altLang="en-US" sz="2100" dirty="0">
                <a:solidFill>
                  <a:schemeClr val="bg1"/>
                </a:solidFill>
                <a:latin typeface="Kartika" panose="02020503030404060203" pitchFamily="18" charset="0"/>
                <a:ea typeface="微软雅黑" panose="020B0503020204020204" pitchFamily="34" charset="-122"/>
                <a:cs typeface="Kartika" panose="02020503030404060203" pitchFamily="18" charset="0"/>
              </a:endParaRPr>
            </a:p>
          </p:txBody>
        </p:sp>
      </p:grpSp>
      <p:grpSp>
        <p:nvGrpSpPr>
          <p:cNvPr id="133" name="组合 132"/>
          <p:cNvGrpSpPr/>
          <p:nvPr/>
        </p:nvGrpSpPr>
        <p:grpSpPr>
          <a:xfrm>
            <a:off x="359410" y="2430145"/>
            <a:ext cx="1445895" cy="1445895"/>
            <a:chOff x="5045997" y="3342168"/>
            <a:chExt cx="1792288" cy="1792287"/>
          </a:xfrm>
        </p:grpSpPr>
        <p:sp>
          <p:nvSpPr>
            <p:cNvPr id="134" name="Oval 8"/>
            <p:cNvSpPr>
              <a:spLocks noChangeArrowheads="1"/>
            </p:cNvSpPr>
            <p:nvPr>
              <p:custDataLst>
                <p:tags r:id="rId19"/>
              </p:custDataLst>
            </p:nvPr>
          </p:nvSpPr>
          <p:spPr bwMode="auto">
            <a:xfrm rot="20700000">
              <a:off x="5045997" y="3342168"/>
              <a:ext cx="1792288" cy="1792287"/>
            </a:xfrm>
            <a:prstGeom prst="ellipse">
              <a:avLst/>
            </a:prstGeom>
            <a:solidFill>
              <a:schemeClr val="tx1">
                <a:lumMod val="50000"/>
                <a:lumOff val="50000"/>
              </a:schemeClr>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135" name="Freeform 22"/>
            <p:cNvSpPr>
              <a:spLocks noEditPoints="1"/>
            </p:cNvSpPr>
            <p:nvPr>
              <p:custDataLst>
                <p:tags r:id="rId20"/>
              </p:custDataLst>
            </p:nvPr>
          </p:nvSpPr>
          <p:spPr bwMode="auto">
            <a:xfrm>
              <a:off x="5642001" y="3835084"/>
              <a:ext cx="608790" cy="714928"/>
            </a:xfrm>
            <a:custGeom>
              <a:avLst/>
              <a:gdLst>
                <a:gd name="T0" fmla="*/ 90 w 641"/>
                <a:gd name="T1" fmla="*/ 424 h 748"/>
                <a:gd name="T2" fmla="*/ 158 w 641"/>
                <a:gd name="T3" fmla="*/ 424 h 748"/>
                <a:gd name="T4" fmla="*/ 205 w 641"/>
                <a:gd name="T5" fmla="*/ 408 h 748"/>
                <a:gd name="T6" fmla="*/ 291 w 641"/>
                <a:gd name="T7" fmla="*/ 588 h 748"/>
                <a:gd name="T8" fmla="*/ 312 w 641"/>
                <a:gd name="T9" fmla="*/ 475 h 748"/>
                <a:gd name="T10" fmla="*/ 297 w 641"/>
                <a:gd name="T11" fmla="*/ 468 h 748"/>
                <a:gd name="T12" fmla="*/ 298 w 641"/>
                <a:gd name="T13" fmla="*/ 452 h 748"/>
                <a:gd name="T14" fmla="*/ 360 w 641"/>
                <a:gd name="T15" fmla="*/ 452 h 748"/>
                <a:gd name="T16" fmla="*/ 360 w 641"/>
                <a:gd name="T17" fmla="*/ 468 h 748"/>
                <a:gd name="T18" fmla="*/ 346 w 641"/>
                <a:gd name="T19" fmla="*/ 475 h 748"/>
                <a:gd name="T20" fmla="*/ 365 w 641"/>
                <a:gd name="T21" fmla="*/ 583 h 748"/>
                <a:gd name="T22" fmla="*/ 439 w 641"/>
                <a:gd name="T23" fmla="*/ 415 h 748"/>
                <a:gd name="T24" fmla="*/ 482 w 641"/>
                <a:gd name="T25" fmla="*/ 420 h 748"/>
                <a:gd name="T26" fmla="*/ 545 w 641"/>
                <a:gd name="T27" fmla="*/ 420 h 748"/>
                <a:gd name="T28" fmla="*/ 632 w 641"/>
                <a:gd name="T29" fmla="*/ 691 h 748"/>
                <a:gd name="T30" fmla="*/ 544 w 641"/>
                <a:gd name="T31" fmla="*/ 722 h 748"/>
                <a:gd name="T32" fmla="*/ 532 w 641"/>
                <a:gd name="T33" fmla="*/ 681 h 748"/>
                <a:gd name="T34" fmla="*/ 504 w 641"/>
                <a:gd name="T35" fmla="*/ 729 h 748"/>
                <a:gd name="T36" fmla="*/ 123 w 641"/>
                <a:gd name="T37" fmla="*/ 731 h 748"/>
                <a:gd name="T38" fmla="*/ 94 w 641"/>
                <a:gd name="T39" fmla="*/ 681 h 748"/>
                <a:gd name="T40" fmla="*/ 81 w 641"/>
                <a:gd name="T41" fmla="*/ 724 h 748"/>
                <a:gd name="T42" fmla="*/ 0 w 641"/>
                <a:gd name="T43" fmla="*/ 691 h 748"/>
                <a:gd name="T44" fmla="*/ 90 w 641"/>
                <a:gd name="T45" fmla="*/ 424 h 748"/>
                <a:gd name="T46" fmla="*/ 185 w 641"/>
                <a:gd name="T47" fmla="*/ 289 h 748"/>
                <a:gd name="T48" fmla="*/ 185 w 641"/>
                <a:gd name="T49" fmla="*/ 289 h 748"/>
                <a:gd name="T50" fmla="*/ 163 w 641"/>
                <a:gd name="T51" fmla="*/ 264 h 748"/>
                <a:gd name="T52" fmla="*/ 155 w 641"/>
                <a:gd name="T53" fmla="*/ 214 h 748"/>
                <a:gd name="T54" fmla="*/ 155 w 641"/>
                <a:gd name="T55" fmla="*/ 207 h 748"/>
                <a:gd name="T56" fmla="*/ 160 w 641"/>
                <a:gd name="T57" fmla="*/ 204 h 748"/>
                <a:gd name="T58" fmla="*/ 164 w 641"/>
                <a:gd name="T59" fmla="*/ 202 h 748"/>
                <a:gd name="T60" fmla="*/ 199 w 641"/>
                <a:gd name="T61" fmla="*/ 47 h 748"/>
                <a:gd name="T62" fmla="*/ 423 w 641"/>
                <a:gd name="T63" fmla="*/ 43 h 748"/>
                <a:gd name="T64" fmla="*/ 466 w 641"/>
                <a:gd name="T65" fmla="*/ 200 h 748"/>
                <a:gd name="T66" fmla="*/ 472 w 641"/>
                <a:gd name="T67" fmla="*/ 204 h 748"/>
                <a:gd name="T68" fmla="*/ 478 w 641"/>
                <a:gd name="T69" fmla="*/ 207 h 748"/>
                <a:gd name="T70" fmla="*/ 478 w 641"/>
                <a:gd name="T71" fmla="*/ 214 h 748"/>
                <a:gd name="T72" fmla="*/ 471 w 641"/>
                <a:gd name="T73" fmla="*/ 263 h 748"/>
                <a:gd name="T74" fmla="*/ 449 w 641"/>
                <a:gd name="T75" fmla="*/ 288 h 748"/>
                <a:gd name="T76" fmla="*/ 328 w 641"/>
                <a:gd name="T77" fmla="*/ 397 h 748"/>
                <a:gd name="T78" fmla="*/ 299 w 641"/>
                <a:gd name="T79" fmla="*/ 395 h 748"/>
                <a:gd name="T80" fmla="*/ 185 w 641"/>
                <a:gd name="T81" fmla="*/ 289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41" h="748">
                  <a:moveTo>
                    <a:pt x="90" y="424"/>
                  </a:moveTo>
                  <a:cubicBezTo>
                    <a:pt x="114" y="424"/>
                    <a:pt x="137" y="424"/>
                    <a:pt x="158" y="424"/>
                  </a:cubicBezTo>
                  <a:cubicBezTo>
                    <a:pt x="178" y="425"/>
                    <a:pt x="194" y="421"/>
                    <a:pt x="205" y="408"/>
                  </a:cubicBezTo>
                  <a:lnTo>
                    <a:pt x="291" y="588"/>
                  </a:lnTo>
                  <a:lnTo>
                    <a:pt x="312" y="475"/>
                  </a:lnTo>
                  <a:lnTo>
                    <a:pt x="297" y="468"/>
                  </a:lnTo>
                  <a:lnTo>
                    <a:pt x="298" y="452"/>
                  </a:lnTo>
                  <a:lnTo>
                    <a:pt x="360" y="452"/>
                  </a:lnTo>
                  <a:lnTo>
                    <a:pt x="360" y="468"/>
                  </a:lnTo>
                  <a:lnTo>
                    <a:pt x="346" y="475"/>
                  </a:lnTo>
                  <a:lnTo>
                    <a:pt x="365" y="583"/>
                  </a:lnTo>
                  <a:lnTo>
                    <a:pt x="439" y="415"/>
                  </a:lnTo>
                  <a:cubicBezTo>
                    <a:pt x="450" y="420"/>
                    <a:pt x="464" y="422"/>
                    <a:pt x="482" y="420"/>
                  </a:cubicBezTo>
                  <a:cubicBezTo>
                    <a:pt x="502" y="420"/>
                    <a:pt x="523" y="420"/>
                    <a:pt x="545" y="420"/>
                  </a:cubicBezTo>
                  <a:cubicBezTo>
                    <a:pt x="604" y="475"/>
                    <a:pt x="641" y="606"/>
                    <a:pt x="632" y="691"/>
                  </a:cubicBezTo>
                  <a:cubicBezTo>
                    <a:pt x="614" y="704"/>
                    <a:pt x="583" y="714"/>
                    <a:pt x="544" y="722"/>
                  </a:cubicBezTo>
                  <a:lnTo>
                    <a:pt x="532" y="681"/>
                  </a:lnTo>
                  <a:lnTo>
                    <a:pt x="504" y="729"/>
                  </a:lnTo>
                  <a:cubicBezTo>
                    <a:pt x="390" y="746"/>
                    <a:pt x="233" y="748"/>
                    <a:pt x="123" y="731"/>
                  </a:cubicBezTo>
                  <a:lnTo>
                    <a:pt x="94" y="681"/>
                  </a:lnTo>
                  <a:lnTo>
                    <a:pt x="81" y="724"/>
                  </a:lnTo>
                  <a:cubicBezTo>
                    <a:pt x="43" y="716"/>
                    <a:pt x="14" y="705"/>
                    <a:pt x="0" y="691"/>
                  </a:cubicBezTo>
                  <a:cubicBezTo>
                    <a:pt x="1" y="616"/>
                    <a:pt x="15" y="489"/>
                    <a:pt x="90" y="424"/>
                  </a:cubicBezTo>
                  <a:close/>
                  <a:moveTo>
                    <a:pt x="185" y="289"/>
                  </a:moveTo>
                  <a:lnTo>
                    <a:pt x="185" y="289"/>
                  </a:lnTo>
                  <a:cubicBezTo>
                    <a:pt x="175" y="284"/>
                    <a:pt x="168" y="275"/>
                    <a:pt x="163" y="264"/>
                  </a:cubicBezTo>
                  <a:cubicBezTo>
                    <a:pt x="157" y="251"/>
                    <a:pt x="155" y="234"/>
                    <a:pt x="155" y="214"/>
                  </a:cubicBezTo>
                  <a:lnTo>
                    <a:pt x="155" y="207"/>
                  </a:lnTo>
                  <a:lnTo>
                    <a:pt x="160" y="204"/>
                  </a:lnTo>
                  <a:cubicBezTo>
                    <a:pt x="162" y="203"/>
                    <a:pt x="163" y="202"/>
                    <a:pt x="164" y="202"/>
                  </a:cubicBezTo>
                  <a:cubicBezTo>
                    <a:pt x="152" y="117"/>
                    <a:pt x="162" y="78"/>
                    <a:pt x="199" y="47"/>
                  </a:cubicBezTo>
                  <a:cubicBezTo>
                    <a:pt x="256" y="0"/>
                    <a:pt x="365" y="0"/>
                    <a:pt x="423" y="43"/>
                  </a:cubicBezTo>
                  <a:cubicBezTo>
                    <a:pt x="463" y="72"/>
                    <a:pt x="477" y="123"/>
                    <a:pt x="466" y="200"/>
                  </a:cubicBezTo>
                  <a:cubicBezTo>
                    <a:pt x="468" y="201"/>
                    <a:pt x="470" y="202"/>
                    <a:pt x="472" y="204"/>
                  </a:cubicBezTo>
                  <a:lnTo>
                    <a:pt x="478" y="207"/>
                  </a:lnTo>
                  <a:lnTo>
                    <a:pt x="478" y="214"/>
                  </a:lnTo>
                  <a:cubicBezTo>
                    <a:pt x="478" y="233"/>
                    <a:pt x="476" y="250"/>
                    <a:pt x="471" y="263"/>
                  </a:cubicBezTo>
                  <a:cubicBezTo>
                    <a:pt x="466" y="275"/>
                    <a:pt x="459" y="283"/>
                    <a:pt x="449" y="288"/>
                  </a:cubicBezTo>
                  <a:cubicBezTo>
                    <a:pt x="434" y="338"/>
                    <a:pt x="381" y="392"/>
                    <a:pt x="328" y="397"/>
                  </a:cubicBezTo>
                  <a:cubicBezTo>
                    <a:pt x="319" y="398"/>
                    <a:pt x="308" y="398"/>
                    <a:pt x="299" y="395"/>
                  </a:cubicBezTo>
                  <a:cubicBezTo>
                    <a:pt x="241" y="374"/>
                    <a:pt x="203" y="350"/>
                    <a:pt x="185" y="289"/>
                  </a:cubicBezTo>
                  <a:close/>
                </a:path>
              </a:pathLst>
            </a:custGeom>
            <a:solidFill>
              <a:srgbClr val="FEFEFE"/>
            </a:solidFill>
            <a:ln>
              <a:noFill/>
            </a:ln>
          </p:spPr>
          <p:txBody>
            <a:bodyPr vert="horz" wrap="square" lIns="68580" tIns="34290" rIns="68580" bIns="34290" numCol="1" anchor="t" anchorCtr="0" compatLnSpc="1"/>
            <a:lstStyle/>
            <a:p>
              <a:endParaRPr lang="zh-CN" altLang="en-US" sz="1015" dirty="0"/>
            </a:p>
          </p:txBody>
        </p:sp>
      </p:grpSp>
      <p:sp>
        <p:nvSpPr>
          <p:cNvPr id="6" name="矩形 5"/>
          <p:cNvSpPr/>
          <p:nvPr>
            <p:custDataLst>
              <p:tags r:id="rId21"/>
            </p:custDataLst>
          </p:nvPr>
        </p:nvSpPr>
        <p:spPr>
          <a:xfrm>
            <a:off x="1057910" y="315595"/>
            <a:ext cx="5093462" cy="186055"/>
          </a:xfrm>
          <a:prstGeom prst="rect">
            <a:avLst/>
          </a:prstGeom>
          <a:solidFill>
            <a:schemeClr val="accent1">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itle 6"/>
          <p:cNvSpPr txBox="1"/>
          <p:nvPr>
            <p:custDataLst>
              <p:tags r:id="rId22"/>
            </p:custDataLst>
          </p:nvPr>
        </p:nvSpPr>
        <p:spPr>
          <a:xfrm>
            <a:off x="1002030" y="175260"/>
            <a:ext cx="5991225" cy="410845"/>
          </a:xfrm>
          <a:prstGeom prst="rect">
            <a:avLst/>
          </a:prstGeom>
          <a:noFill/>
          <a:ln w="3175">
            <a:noFill/>
            <a:prstDash val="dash"/>
          </a:ln>
          <a:extLst>
            <a:ext uri="{909E8E84-426E-40DD-AFC4-6F175D3DCCD1}">
              <a14:hiddenFill xmlns:a14="http://schemas.microsoft.com/office/drawing/2010/main">
                <a:solidFill>
                  <a:schemeClr val="bg2"/>
                </a:solidFill>
              </a14:hiddenFill>
            </a:ext>
          </a:extLst>
        </p:spPr>
        <p:txBody>
          <a:bodyPr wrap="none" lIns="72000" tIns="36195" rIns="72000" bIns="36195" anchor="t" anchorCtr="0">
            <a:sp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l">
              <a:lnSpc>
                <a:spcPct val="100000"/>
              </a:lnSpc>
              <a:spcBef>
                <a:spcPts val="1000"/>
              </a:spcBef>
              <a:spcAft>
                <a:spcPts val="0"/>
              </a:spcAft>
              <a:buSzPct val="100000"/>
              <a:buNone/>
            </a:pPr>
            <a:r>
              <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三、解决方案参考</a:t>
            </a:r>
            <a:r>
              <a:rPr lang="en-US" altLang="zh-CN"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实事求是的自我判断</a:t>
            </a:r>
            <a:endPar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3" name="文本框 2"/>
          <p:cNvSpPr txBox="1"/>
          <p:nvPr>
            <p:custDataLst>
              <p:tags r:id="rId23"/>
            </p:custDataLst>
          </p:nvPr>
        </p:nvSpPr>
        <p:spPr>
          <a:xfrm>
            <a:off x="3524250" y="3182620"/>
            <a:ext cx="1162685" cy="337185"/>
          </a:xfrm>
          <a:prstGeom prst="rect">
            <a:avLst/>
          </a:prstGeom>
          <a:noFill/>
          <a:ln w="9525">
            <a:noFill/>
          </a:ln>
        </p:spPr>
        <p:txBody>
          <a:bodyPr wrap="square">
            <a:spAutoFit/>
          </a:bodyPr>
          <a:lstStyle/>
          <a:p>
            <a:pPr indent="0"/>
            <a:r>
              <a:rPr lang="zh-CN" sz="1600" b="1">
                <a:latin typeface="微软雅黑" panose="020B0503020204020204" pitchFamily="34" charset="-122"/>
                <a:ea typeface="微软雅黑" panose="020B0503020204020204" pitchFamily="34" charset="-122"/>
              </a:rPr>
              <a:t>校园经历</a:t>
            </a:r>
            <a:endParaRPr lang="zh-CN" sz="1600" b="1">
              <a:latin typeface="微软雅黑" panose="020B0503020204020204" pitchFamily="34" charset="-122"/>
              <a:ea typeface="微软雅黑" panose="020B0503020204020204" pitchFamily="34" charset="-122"/>
            </a:endParaRPr>
          </a:p>
        </p:txBody>
      </p:sp>
      <p:sp>
        <p:nvSpPr>
          <p:cNvPr id="4" name="文本框 3"/>
          <p:cNvSpPr txBox="1"/>
          <p:nvPr>
            <p:custDataLst>
              <p:tags r:id="rId24"/>
            </p:custDataLst>
          </p:nvPr>
        </p:nvSpPr>
        <p:spPr>
          <a:xfrm>
            <a:off x="3524250" y="4493260"/>
            <a:ext cx="1162685" cy="337185"/>
          </a:xfrm>
          <a:prstGeom prst="rect">
            <a:avLst/>
          </a:prstGeom>
          <a:noFill/>
          <a:ln w="9525">
            <a:noFill/>
          </a:ln>
        </p:spPr>
        <p:txBody>
          <a:bodyPr wrap="square">
            <a:spAutoFit/>
          </a:bodyPr>
          <a:lstStyle/>
          <a:p>
            <a:pPr indent="0"/>
            <a:r>
              <a:rPr lang="zh-CN" sz="1600" b="1">
                <a:latin typeface="微软雅黑" panose="020B0503020204020204" pitchFamily="34" charset="-122"/>
                <a:ea typeface="微软雅黑" panose="020B0503020204020204" pitchFamily="34" charset="-122"/>
              </a:rPr>
              <a:t>性格因素</a:t>
            </a:r>
            <a:endParaRPr lang="zh-CN" sz="1600" b="1">
              <a:latin typeface="微软雅黑" panose="020B0503020204020204" pitchFamily="34" charset="-122"/>
              <a:ea typeface="微软雅黑" panose="020B0503020204020204" pitchFamily="34" charset="-122"/>
            </a:endParaRPr>
          </a:p>
        </p:txBody>
      </p:sp>
      <p:sp>
        <p:nvSpPr>
          <p:cNvPr id="7" name="文本框 6"/>
          <p:cNvSpPr txBox="1"/>
          <p:nvPr>
            <p:custDataLst>
              <p:tags r:id="rId25"/>
            </p:custDataLst>
          </p:nvPr>
        </p:nvSpPr>
        <p:spPr>
          <a:xfrm>
            <a:off x="3567430" y="1596390"/>
            <a:ext cx="1162685" cy="337185"/>
          </a:xfrm>
          <a:prstGeom prst="rect">
            <a:avLst/>
          </a:prstGeom>
          <a:noFill/>
          <a:ln w="9525">
            <a:noFill/>
          </a:ln>
        </p:spPr>
        <p:txBody>
          <a:bodyPr wrap="square">
            <a:spAutoFit/>
          </a:bodyPr>
          <a:lstStyle/>
          <a:p>
            <a:pPr indent="0"/>
            <a:r>
              <a:rPr lang="zh-CN" altLang="en-US" sz="1600" b="1">
                <a:latin typeface="微软雅黑" panose="020B0503020204020204" pitchFamily="34" charset="-122"/>
                <a:ea typeface="微软雅黑" panose="020B0503020204020204" pitchFamily="34" charset="-122"/>
              </a:rPr>
              <a:t>成长背景</a:t>
            </a:r>
            <a:endParaRPr lang="zh-CN" altLang="en-US" sz="1600" b="1">
              <a:latin typeface="微软雅黑" panose="020B0503020204020204" pitchFamily="34" charset="-122"/>
              <a:ea typeface="微软雅黑" panose="020B0503020204020204" pitchFamily="34" charset="-122"/>
            </a:endParaRPr>
          </a:p>
        </p:txBody>
      </p:sp>
      <p:sp>
        <p:nvSpPr>
          <p:cNvPr id="8" name="文本框 7"/>
          <p:cNvSpPr txBox="1"/>
          <p:nvPr/>
        </p:nvSpPr>
        <p:spPr>
          <a:xfrm>
            <a:off x="4806315" y="1596390"/>
            <a:ext cx="6320155" cy="1076325"/>
          </a:xfrm>
          <a:prstGeom prst="rect">
            <a:avLst/>
          </a:prstGeom>
          <a:noFill/>
        </p:spPr>
        <p:txBody>
          <a:bodyPr wrap="square" rtlCol="0" anchor="t">
            <a:spAutoFit/>
          </a:bodyPr>
          <a:lstStyle/>
          <a:p>
            <a:pPr algn="l">
              <a:buClrTx/>
              <a:buSzTx/>
              <a:buFontTx/>
            </a:pPr>
            <a:r>
              <a:rPr lang="zh-CN" altLang="en-US" sz="1600" dirty="0">
                <a:solidFill>
                  <a:schemeClr val="tx2"/>
                </a:solidFill>
                <a:sym typeface="+mn-ea"/>
              </a:rPr>
              <a:t>从小受到父母一辈潜移默化的影响，成长在体制内工作家庭的毕业生可能在思维方式和行事作风上更沉稳也可能更趋向于稳定的生活；成长在体制外工作家庭的毕业生则可能在发挥主观能动性和适应能力上具有相对的优势。</a:t>
            </a:r>
            <a:endParaRPr lang="zh-CN" altLang="en-US" sz="1600" dirty="0">
              <a:solidFill>
                <a:schemeClr val="tx2"/>
              </a:solidFill>
              <a:sym typeface="+mn-ea"/>
            </a:endParaRPr>
          </a:p>
        </p:txBody>
      </p:sp>
      <p:sp>
        <p:nvSpPr>
          <p:cNvPr id="9" name="文本框 8"/>
          <p:cNvSpPr txBox="1"/>
          <p:nvPr/>
        </p:nvSpPr>
        <p:spPr>
          <a:xfrm>
            <a:off x="4806315" y="2827655"/>
            <a:ext cx="6320155" cy="1322070"/>
          </a:xfrm>
          <a:prstGeom prst="rect">
            <a:avLst/>
          </a:prstGeom>
          <a:noFill/>
        </p:spPr>
        <p:txBody>
          <a:bodyPr wrap="square" rtlCol="0" anchor="t">
            <a:spAutoFit/>
          </a:bodyPr>
          <a:lstStyle/>
          <a:p>
            <a:pPr algn="l">
              <a:lnSpc>
                <a:spcPct val="100000"/>
              </a:lnSpc>
              <a:buClrTx/>
              <a:buSzTx/>
              <a:buFontTx/>
              <a:buNone/>
            </a:pPr>
            <a:r>
              <a:rPr lang="zh-CN" altLang="en-US" sz="1600" dirty="0">
                <a:solidFill>
                  <a:schemeClr val="tx2"/>
                </a:solidFill>
                <a:sym typeface="+mn-ea"/>
              </a:rPr>
              <a:t>不同的学生组织氛围和培养方式同样可能对毕业生的职业发展产生影响。有学生会等学生组织经历的毕业生从工作程序和工作方式上有了一定的经验；社团干部和活跃分子在大学追求自己的兴趣爱好，而这种特质似乎也与体制外的气场“更合”；党员具有较强的政治素养和家国情怀，考公和考选调可能是实现满腔抱负的合适途径。</a:t>
            </a:r>
            <a:endParaRPr lang="zh-CN" altLang="en-US" sz="1600" dirty="0">
              <a:solidFill>
                <a:schemeClr val="tx2"/>
              </a:solidFill>
              <a:sym typeface="+mn-ea"/>
            </a:endParaRPr>
          </a:p>
        </p:txBody>
      </p:sp>
      <p:sp>
        <p:nvSpPr>
          <p:cNvPr id="10" name="文本框 9"/>
          <p:cNvSpPr txBox="1"/>
          <p:nvPr/>
        </p:nvSpPr>
        <p:spPr>
          <a:xfrm>
            <a:off x="4806315" y="4611370"/>
            <a:ext cx="6320155" cy="1076325"/>
          </a:xfrm>
          <a:prstGeom prst="rect">
            <a:avLst/>
          </a:prstGeom>
          <a:noFill/>
        </p:spPr>
        <p:txBody>
          <a:bodyPr wrap="square" rtlCol="0" anchor="t">
            <a:spAutoFit/>
          </a:bodyPr>
          <a:lstStyle/>
          <a:p>
            <a:r>
              <a:rPr lang="zh-CN" altLang="en-US" sz="1600" dirty="0">
                <a:solidFill>
                  <a:schemeClr val="tx2"/>
                </a:solidFill>
                <a:sym typeface="+mn-ea"/>
              </a:rPr>
              <a:t>性格沉稳、勤奋专注、热情担当、善于交往但不喜欢高强度工作的毕业生可以考虑进入体制内工作；创新意识强，外向热血，抗压能力强，热衷改变且充满活力的毕业生可以考虑到体制外工作，在工作中通过自身的努力得到改变。</a:t>
            </a:r>
            <a:endParaRPr lang="zh-CN" altLang="en-US" sz="1600" dirty="0">
              <a:solidFill>
                <a:schemeClr val="tx1"/>
              </a:solidFill>
              <a:latin typeface="微软雅黑" panose="020B0503020204020204" pitchFamily="34" charset="-122"/>
              <a:ea typeface="微软雅黑" panose="020B0503020204020204" pitchFamily="34" charset="-122"/>
              <a:sym typeface="+mn-ea"/>
            </a:endParaRPr>
          </a:p>
        </p:txBody>
      </p:sp>
    </p:spTree>
    <p:custDataLst>
      <p:tags r:id="rId26"/>
    </p:custDataLst>
  </p:cSld>
  <p:clrMapOvr>
    <a:masterClrMapping/>
  </p:clrMapOvr>
  <p:transition spd="slow" advTm="3000">
    <p:fade/>
  </p:transition>
</p:sld>
</file>

<file path=ppt/slides/slide12.xml><?xml version="1.0" encoding="utf-8"?>
<p:sld xmlns:a="http://schemas.openxmlformats.org/drawingml/2006/main" xmlns:r="http://schemas.openxmlformats.org/officeDocument/2006/relationships" xmlns:p="http://schemas.openxmlformats.org/presentationml/2006/main">
  <p:cSld>
    <p:bg>
      <p:bgPr>
        <a:pattFill prst="lgGrid">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29" name="圆角矩形 28"/>
          <p:cNvSpPr/>
          <p:nvPr/>
        </p:nvSpPr>
        <p:spPr>
          <a:xfrm>
            <a:off x="1054100" y="3984625"/>
            <a:ext cx="10417175" cy="2263775"/>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custDataLst>
              <p:tags r:id="rId1"/>
            </p:custDataLst>
          </p:nvPr>
        </p:nvSpPr>
        <p:spPr>
          <a:xfrm flipV="1">
            <a:off x="1279525" y="3413125"/>
            <a:ext cx="5271770" cy="236220"/>
          </a:xfrm>
          <a:prstGeom prst="rect">
            <a:avLst/>
          </a:prstGeom>
          <a:solidFill>
            <a:schemeClr val="accent1">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custDataLst>
              <p:tags r:id="rId2"/>
            </p:custDataLst>
          </p:nvPr>
        </p:nvSpPr>
        <p:spPr>
          <a:xfrm>
            <a:off x="1334135" y="458470"/>
            <a:ext cx="5217160" cy="205740"/>
          </a:xfrm>
          <a:prstGeom prst="rect">
            <a:avLst/>
          </a:prstGeom>
          <a:solidFill>
            <a:schemeClr val="accent1">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圆角矩形 20"/>
          <p:cNvSpPr/>
          <p:nvPr/>
        </p:nvSpPr>
        <p:spPr>
          <a:xfrm>
            <a:off x="1054100" y="1082040"/>
            <a:ext cx="10417175" cy="1677035"/>
          </a:xfrm>
          <a:prstGeom prst="roundRect">
            <a:avLst/>
          </a:prstGeom>
          <a:solidFill>
            <a:schemeClr val="bg1">
              <a:lumMod val="95000"/>
            </a:schemeClr>
          </a:solidFill>
          <a:ln>
            <a:solidFill>
              <a:schemeClr val="tx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a:p>
        </p:txBody>
      </p:sp>
      <p:cxnSp>
        <p:nvCxnSpPr>
          <p:cNvPr id="51" name="直接连接符 50"/>
          <p:cNvCxnSpPr/>
          <p:nvPr>
            <p:custDataLst>
              <p:tags r:id="rId3"/>
            </p:custDataLst>
          </p:nvPr>
        </p:nvCxnSpPr>
        <p:spPr>
          <a:xfrm>
            <a:off x="660400" y="760413"/>
            <a:ext cx="10858500" cy="0"/>
          </a:xfrm>
          <a:prstGeom prst="line">
            <a:avLst/>
          </a:prstGeom>
          <a:noFill/>
          <a:ln w="22225" cap="flat" cmpd="sng" algn="ctr">
            <a:solidFill>
              <a:srgbClr val="1C6299"/>
            </a:solidFill>
            <a:prstDash val="solid"/>
            <a:miter lim="800000"/>
          </a:ln>
          <a:effectLst/>
        </p:spPr>
      </p:cxnSp>
      <p:sp>
        <p:nvSpPr>
          <p:cNvPr id="59" name="文本框 58"/>
          <p:cNvSpPr txBox="1"/>
          <p:nvPr>
            <p:custDataLst>
              <p:tags r:id="rId4"/>
            </p:custDataLst>
          </p:nvPr>
        </p:nvSpPr>
        <p:spPr>
          <a:xfrm>
            <a:off x="660400" y="6583649"/>
            <a:ext cx="1941557" cy="246221"/>
          </a:xfrm>
          <a:prstGeom prst="rect">
            <a:avLst/>
          </a:prstGeom>
          <a:noFill/>
        </p:spPr>
        <p:txBody>
          <a:bodyPr wrap="none" rtlCol="0">
            <a:spAutoFit/>
          </a:bodyPr>
          <a:lstStyle/>
          <a:p>
            <a:pPr marR="0" indent="0" defTabSz="914400" fontAlgn="auto">
              <a:lnSpc>
                <a:spcPct val="100000"/>
              </a:lnSpc>
              <a:spcBef>
                <a:spcPts val="0"/>
              </a:spcBef>
              <a:spcAft>
                <a:spcPts val="0"/>
              </a:spcAft>
              <a:buClrTx/>
              <a:buSzTx/>
              <a:buFontTx/>
              <a:buNone/>
            </a:pPr>
            <a:r>
              <a:rPr kumimoji="0" lang="zh-CN" altLang="en-US" sz="1000" b="0" i="0" kern="1200" cap="none" spc="600" normalizeH="0" baseline="0" noProof="0" dirty="0">
                <a:solidFill>
                  <a:prstClr val="white"/>
                </a:solidFill>
                <a:latin typeface="微软雅黑" panose="020B0503020204020204" pitchFamily="34" charset="-122"/>
                <a:ea typeface="微软雅黑" panose="020B0503020204020204" pitchFamily="34" charset="-122"/>
                <a:cs typeface="+mn-cs"/>
              </a:rPr>
              <a:t>自强不息 厚德载物</a:t>
            </a:r>
            <a:endParaRPr kumimoji="0" lang="zh-CN" altLang="en-US" sz="1000" b="0" i="0" kern="1200" cap="none" spc="600" normalizeH="0" baseline="0" noProof="0" dirty="0">
              <a:solidFill>
                <a:prstClr val="white"/>
              </a:solidFill>
              <a:latin typeface="微软雅黑" panose="020B0503020204020204" pitchFamily="34" charset="-122"/>
              <a:ea typeface="微软雅黑" panose="020B0503020204020204" pitchFamily="34" charset="-122"/>
              <a:cs typeface="+mn-cs"/>
            </a:endParaRPr>
          </a:p>
        </p:txBody>
      </p:sp>
      <p:pic>
        <p:nvPicPr>
          <p:cNvPr id="61" name="图片 60"/>
          <p:cNvPicPr>
            <a:picLocks noChangeAspect="1"/>
          </p:cNvPicPr>
          <p:nvPr>
            <p:custDataLst>
              <p:tags r:id="rId5"/>
            </p:custDataLst>
          </p:nvPr>
        </p:nvPicPr>
        <p:blipFill>
          <a:blip r:embed="rId6" cstate="print">
            <a:extLst>
              <a:ext uri="{28A0092B-C50C-407E-A947-70E740481C1C}">
                <a14:useLocalDpi xmlns:a14="http://schemas.microsoft.com/office/drawing/2010/main" val="0"/>
              </a:ext>
            </a:extLst>
          </a:blip>
          <a:stretch>
            <a:fillRect/>
          </a:stretch>
        </p:blipFill>
        <p:spPr>
          <a:xfrm>
            <a:off x="9724913" y="176378"/>
            <a:ext cx="1897854" cy="555905"/>
          </a:xfrm>
          <a:prstGeom prst="rect">
            <a:avLst/>
          </a:prstGeom>
        </p:spPr>
      </p:pic>
      <p:sp>
        <p:nvSpPr>
          <p:cNvPr id="62" name="矩形 61"/>
          <p:cNvSpPr/>
          <p:nvPr>
            <p:custDataLst>
              <p:tags r:id="rId7"/>
            </p:custDataLst>
          </p:nvPr>
        </p:nvSpPr>
        <p:spPr>
          <a:xfrm>
            <a:off x="0" y="6570000"/>
            <a:ext cx="12192000" cy="288000"/>
          </a:xfrm>
          <a:prstGeom prst="rect">
            <a:avLst/>
          </a:prstGeom>
          <a:solidFill>
            <a:srgbClr val="1C6299"/>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63" name="文本框 62"/>
          <p:cNvSpPr txBox="1"/>
          <p:nvPr>
            <p:custDataLst>
              <p:tags r:id="rId8"/>
            </p:custDataLst>
          </p:nvPr>
        </p:nvSpPr>
        <p:spPr>
          <a:xfrm>
            <a:off x="594090" y="6583649"/>
            <a:ext cx="2031325" cy="246221"/>
          </a:xfrm>
          <a:prstGeom prst="rect">
            <a:avLst/>
          </a:prstGeom>
          <a:noFill/>
        </p:spPr>
        <p:txBody>
          <a:bodyPr wrap="none" rtlCol="0">
            <a:spAutoFit/>
          </a:bodyPr>
          <a:lstStyle/>
          <a:p>
            <a:r>
              <a:rPr lang="zh-CN" altLang="en-US" sz="1000" spc="600" dirty="0">
                <a:solidFill>
                  <a:prstClr val="white"/>
                </a:solidFill>
                <a:latin typeface="微软雅黑" panose="020B0503020204020204" pitchFamily="34" charset="-122"/>
                <a:ea typeface="微软雅黑" panose="020B0503020204020204" pitchFamily="34" charset="-122"/>
              </a:rPr>
              <a:t>知行合一、经世致用</a:t>
            </a:r>
            <a:endParaRPr kumimoji="0" lang="zh-CN" altLang="en-US" sz="1000" b="0" i="0" kern="1200" cap="none" spc="600" normalizeH="0" baseline="0" noProof="0" dirty="0">
              <a:solidFill>
                <a:prstClr val="white"/>
              </a:solidFill>
              <a:latin typeface="微软雅黑" panose="020B0503020204020204" pitchFamily="34" charset="-122"/>
              <a:ea typeface="微软雅黑" panose="020B0503020204020204" pitchFamily="34" charset="-122"/>
              <a:cs typeface="+mn-cs"/>
            </a:endParaRPr>
          </a:p>
        </p:txBody>
      </p:sp>
      <p:sp>
        <p:nvSpPr>
          <p:cNvPr id="64" name="文本框 63"/>
          <p:cNvSpPr txBox="1"/>
          <p:nvPr>
            <p:custDataLst>
              <p:tags r:id="rId9"/>
            </p:custDataLst>
          </p:nvPr>
        </p:nvSpPr>
        <p:spPr>
          <a:xfrm>
            <a:off x="9138427" y="6590634"/>
            <a:ext cx="2484975" cy="246221"/>
          </a:xfrm>
          <a:prstGeom prst="rect">
            <a:avLst/>
          </a:prstGeom>
          <a:noFill/>
        </p:spPr>
        <p:txBody>
          <a:bodyPr wrap="none" rtlCol="0">
            <a:spAutoFit/>
          </a:bodyPr>
          <a:lstStyle/>
          <a:p>
            <a:pPr algn="r"/>
            <a:r>
              <a:rPr lang="en-US" altLang="zh-CN" sz="1000" spc="300" dirty="0">
                <a:solidFill>
                  <a:prstClr val="white"/>
                </a:solidFill>
                <a:latin typeface="Arial" panose="020B0604020202020204" pitchFamily="34" charset="0"/>
                <a:ea typeface="微软雅黑" panose="020B0503020204020204" pitchFamily="34" charset="-122"/>
                <a:cs typeface="Arial" panose="020B0604020202020204" pitchFamily="34" charset="0"/>
              </a:rPr>
              <a:t>Central South University</a:t>
            </a:r>
            <a:endParaRPr kumimoji="0" lang="zh-CN" altLang="en-US" sz="1000" b="0" i="0" kern="1200" cap="none" spc="300" normalizeH="0" baseline="0" noProof="0" dirty="0">
              <a:solidFill>
                <a:prstClr val="white"/>
              </a:solidFill>
              <a:latin typeface="Arial" panose="020B0604020202020204" pitchFamily="34" charset="0"/>
              <a:ea typeface="微软雅黑" panose="020B0503020204020204" pitchFamily="34" charset="-122"/>
              <a:cs typeface="Arial" panose="020B0604020202020204" pitchFamily="34" charset="0"/>
            </a:endParaRPr>
          </a:p>
        </p:txBody>
      </p:sp>
      <p:grpSp>
        <p:nvGrpSpPr>
          <p:cNvPr id="66" name="组合 65"/>
          <p:cNvGrpSpPr/>
          <p:nvPr/>
        </p:nvGrpSpPr>
        <p:grpSpPr>
          <a:xfrm>
            <a:off x="498475" y="1243762"/>
            <a:ext cx="11124565" cy="5300630"/>
            <a:chOff x="4757806" y="1429700"/>
            <a:chExt cx="3324158" cy="2621278"/>
          </a:xfrm>
        </p:grpSpPr>
        <p:grpSp>
          <p:nvGrpSpPr>
            <p:cNvPr id="68" name="组合 67"/>
            <p:cNvGrpSpPr/>
            <p:nvPr/>
          </p:nvGrpSpPr>
          <p:grpSpPr>
            <a:xfrm>
              <a:off x="4769961" y="3942975"/>
              <a:ext cx="3312003" cy="108003"/>
              <a:chOff x="4769961" y="6356960"/>
              <a:chExt cx="3312003" cy="108003"/>
            </a:xfrm>
          </p:grpSpPr>
          <p:sp>
            <p:nvSpPr>
              <p:cNvPr id="73" name="矩形 72"/>
              <p:cNvSpPr/>
              <p:nvPr>
                <p:custDataLst>
                  <p:tags r:id="rId10"/>
                </p:custDataLst>
              </p:nvPr>
            </p:nvSpPr>
            <p:spPr>
              <a:xfrm>
                <a:off x="4769961" y="6392963"/>
                <a:ext cx="2916000" cy="72000"/>
              </a:xfrm>
              <a:prstGeom prst="rect">
                <a:avLst/>
              </a:prstGeom>
              <a:solidFill>
                <a:srgbClr val="96C4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1C6299"/>
                  </a:solidFill>
                  <a:effectLst/>
                  <a:uLnTx/>
                  <a:uFillTx/>
                  <a:latin typeface="等线" panose="02010600030101010101" pitchFamily="2" charset="-122"/>
                  <a:ea typeface="等线" panose="02010600030101010101" pitchFamily="2" charset="-122"/>
                  <a:cs typeface="+mn-cs"/>
                </a:endParaRPr>
              </a:p>
            </p:txBody>
          </p:sp>
          <p:sp>
            <p:nvSpPr>
              <p:cNvPr id="74" name="任意多边形: 形状 73"/>
              <p:cNvSpPr/>
              <p:nvPr>
                <p:custDataLst>
                  <p:tags r:id="rId11"/>
                </p:custDataLst>
              </p:nvPr>
            </p:nvSpPr>
            <p:spPr>
              <a:xfrm>
                <a:off x="7209969" y="6356960"/>
                <a:ext cx="871995" cy="108001"/>
              </a:xfrm>
              <a:custGeom>
                <a:avLst/>
                <a:gdLst>
                  <a:gd name="connsiteX0" fmla="*/ 87489 w 871995"/>
                  <a:gd name="connsiteY0" fmla="*/ 0 h 144000"/>
                  <a:gd name="connsiteX1" fmla="*/ 871995 w 871995"/>
                  <a:gd name="connsiteY1" fmla="*/ 0 h 144000"/>
                  <a:gd name="connsiteX2" fmla="*/ 871995 w 871995"/>
                  <a:gd name="connsiteY2" fmla="*/ 144000 h 144000"/>
                  <a:gd name="connsiteX3" fmla="*/ 0 w 871995"/>
                  <a:gd name="connsiteY3" fmla="*/ 144000 h 144000"/>
                </a:gdLst>
                <a:ahLst/>
                <a:cxnLst>
                  <a:cxn ang="0">
                    <a:pos x="connsiteX0" y="connsiteY0"/>
                  </a:cxn>
                  <a:cxn ang="0">
                    <a:pos x="connsiteX1" y="connsiteY1"/>
                  </a:cxn>
                  <a:cxn ang="0">
                    <a:pos x="connsiteX2" y="connsiteY2"/>
                  </a:cxn>
                  <a:cxn ang="0">
                    <a:pos x="connsiteX3" y="connsiteY3"/>
                  </a:cxn>
                </a:cxnLst>
                <a:rect l="l" t="t" r="r" b="b"/>
                <a:pathLst>
                  <a:path w="871995" h="144000">
                    <a:moveTo>
                      <a:pt x="87489" y="0"/>
                    </a:moveTo>
                    <a:lnTo>
                      <a:pt x="871995" y="0"/>
                    </a:lnTo>
                    <a:lnTo>
                      <a:pt x="871995" y="144000"/>
                    </a:lnTo>
                    <a:lnTo>
                      <a:pt x="0" y="144000"/>
                    </a:lnTo>
                    <a:close/>
                  </a:path>
                </a:pathLst>
              </a:custGeom>
              <a:solidFill>
                <a:srgbClr val="1B6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dirty="0">
                  <a:ln>
                    <a:noFill/>
                  </a:ln>
                  <a:solidFill>
                    <a:prstClr val="white"/>
                  </a:solidFill>
                  <a:effectLst/>
                  <a:uLnTx/>
                  <a:uFillTx/>
                  <a:latin typeface="等线" panose="02010600030101010101" pitchFamily="2" charset="-122"/>
                  <a:ea typeface="等线" panose="02010600030101010101" pitchFamily="2" charset="-122"/>
                  <a:cs typeface="+mn-cs"/>
                </a:endParaRPr>
              </a:p>
            </p:txBody>
          </p:sp>
        </p:grpSp>
        <p:sp>
          <p:nvSpPr>
            <p:cNvPr id="71" name="文本框 70"/>
            <p:cNvSpPr txBox="1"/>
            <p:nvPr>
              <p:custDataLst>
                <p:tags r:id="rId12"/>
              </p:custDataLst>
            </p:nvPr>
          </p:nvSpPr>
          <p:spPr>
            <a:xfrm>
              <a:off x="4757806" y="1429700"/>
              <a:ext cx="2021305" cy="27255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2000" b="1" i="0" u="none" strike="noStrike" kern="1200" cap="none" spc="0" normalizeH="0" baseline="0" noProof="0" dirty="0">
                <a:ln>
                  <a:noFill/>
                </a:ln>
                <a:solidFill>
                  <a:srgbClr val="1C6299"/>
                </a:solidFill>
                <a:effectLst/>
                <a:uLnTx/>
                <a:uFillTx/>
                <a:latin typeface="微软雅黑" panose="020B0503020204020204" pitchFamily="34" charset="-122"/>
                <a:ea typeface="微软雅黑" panose="020B0503020204020204" pitchFamily="34" charset="-122"/>
                <a:cs typeface="+mn-cs"/>
              </a:endParaRPr>
            </a:p>
          </p:txBody>
        </p:sp>
      </p:grpSp>
      <p:sp>
        <p:nvSpPr>
          <p:cNvPr id="5" name="文本框 4"/>
          <p:cNvSpPr txBox="1"/>
          <p:nvPr>
            <p:custDataLst>
              <p:tags r:id="rId13"/>
            </p:custDataLst>
          </p:nvPr>
        </p:nvSpPr>
        <p:spPr>
          <a:xfrm>
            <a:off x="1081405" y="1082040"/>
            <a:ext cx="10300335" cy="953135"/>
          </a:xfrm>
          <a:prstGeom prst="rect">
            <a:avLst/>
          </a:prstGeom>
          <a:noFill/>
        </p:spPr>
        <p:txBody>
          <a:bodyPr wrap="square" rtlCol="0">
            <a:spAutoFit/>
          </a:bodyPr>
          <a:lstStyle/>
          <a:p>
            <a:pPr marL="0" marR="0" lvl="0" indent="0" algn="l" defTabSz="914400" rtl="0" eaLnBrk="1" fontAlgn="auto" latinLnBrk="0" hangingPunct="1">
              <a:lnSpc>
                <a:spcPct val="140000"/>
              </a:lnSpc>
              <a:spcBef>
                <a:spcPts val="0"/>
              </a:spcBef>
              <a:spcAft>
                <a:spcPts val="0"/>
              </a:spcAft>
              <a:buClrTx/>
              <a:buSzTx/>
              <a:buFontTx/>
              <a:buNone/>
            </a:pPr>
            <a:r>
              <a:rPr lang="zh-CN" altLang="en-US" sz="2000" b="1" dirty="0">
                <a:solidFill>
                  <a:srgbClr val="1C6299"/>
                </a:solidFill>
                <a:latin typeface="微软雅黑" panose="020B0503020204020204" pitchFamily="34" charset="-122"/>
                <a:ea typeface="微软雅黑" panose="020B0503020204020204" pitchFamily="34" charset="-122"/>
              </a:rPr>
              <a:t>在初步了解了自身的实际情况后，需要进行深层次的思考，结合自身规划和需求取向，趋利避害，与自己对话，做出选择。</a:t>
            </a:r>
            <a:endParaRPr lang="zh-CN" altLang="en-US" sz="2000" b="1" dirty="0">
              <a:solidFill>
                <a:srgbClr val="1C6299"/>
              </a:solidFill>
              <a:latin typeface="微软雅黑" panose="020B0503020204020204" pitchFamily="34" charset="-122"/>
              <a:ea typeface="微软雅黑" panose="020B0503020204020204" pitchFamily="34" charset="-122"/>
            </a:endParaRPr>
          </a:p>
        </p:txBody>
      </p:sp>
      <p:sp>
        <p:nvSpPr>
          <p:cNvPr id="9" name="Title 6"/>
          <p:cNvSpPr txBox="1"/>
          <p:nvPr>
            <p:custDataLst>
              <p:tags r:id="rId14"/>
            </p:custDataLst>
          </p:nvPr>
        </p:nvSpPr>
        <p:spPr>
          <a:xfrm>
            <a:off x="1279525" y="349885"/>
            <a:ext cx="5991225" cy="410845"/>
          </a:xfrm>
          <a:prstGeom prst="rect">
            <a:avLst/>
          </a:prstGeom>
          <a:noFill/>
          <a:ln w="3175">
            <a:noFill/>
            <a:prstDash val="dash"/>
          </a:ln>
          <a:extLst>
            <a:ext uri="{909E8E84-426E-40DD-AFC4-6F175D3DCCD1}">
              <a14:hiddenFill xmlns:a14="http://schemas.microsoft.com/office/drawing/2010/main">
                <a:solidFill>
                  <a:schemeClr val="bg2"/>
                </a:solidFill>
              </a14:hiddenFill>
            </a:ext>
          </a:extLst>
        </p:spPr>
        <p:txBody>
          <a:bodyPr wrap="none" lIns="72000" tIns="36195" rIns="72000" bIns="36195" anchor="t" anchorCtr="0">
            <a:sp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l">
              <a:lnSpc>
                <a:spcPct val="100000"/>
              </a:lnSpc>
              <a:spcBef>
                <a:spcPts val="1000"/>
              </a:spcBef>
              <a:spcAft>
                <a:spcPts val="0"/>
              </a:spcAft>
              <a:buSzPct val="100000"/>
              <a:buNone/>
            </a:pPr>
            <a:r>
              <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三、解决方案参考</a:t>
            </a:r>
            <a:r>
              <a:rPr lang="en-US" altLang="zh-CN"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基于需求的理性分析</a:t>
            </a:r>
            <a:endParaRPr altLang="zh-CN"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 name="文本框 1"/>
          <p:cNvSpPr txBox="1"/>
          <p:nvPr>
            <p:custDataLst>
              <p:tags r:id="rId15"/>
            </p:custDataLst>
          </p:nvPr>
        </p:nvSpPr>
        <p:spPr>
          <a:xfrm>
            <a:off x="904875" y="2136140"/>
            <a:ext cx="9862185" cy="521970"/>
          </a:xfrm>
          <a:prstGeom prst="rect">
            <a:avLst/>
          </a:prstGeom>
          <a:noFill/>
        </p:spPr>
        <p:txBody>
          <a:bodyPr wrap="square" rtlCol="0">
            <a:spAutoFit/>
          </a:bodyPr>
          <a:lstStyle/>
          <a:p>
            <a:pPr algn="just">
              <a:lnSpc>
                <a:spcPct val="140000"/>
              </a:lnSpc>
            </a:pPr>
            <a:r>
              <a:rPr lang="en-US" altLang="zh-CN" sz="2000" b="1" dirty="0">
                <a:solidFill>
                  <a:schemeClr val="accent6">
                    <a:lumMod val="5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“岗位”饭碗</a:t>
            </a: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和</a:t>
            </a:r>
            <a:r>
              <a:rPr lang="en-US" altLang="zh-CN" sz="2000" b="1" dirty="0">
                <a:solidFill>
                  <a:schemeClr val="accent5">
                    <a:lumMod val="5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“技能”饭碗</a:t>
            </a: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2000" b="1" dirty="0">
                <a:solidFill>
                  <a:schemeClr val="accent6">
                    <a:lumMod val="5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   生存命题</a:t>
            </a: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和</a:t>
            </a:r>
            <a:r>
              <a:rPr lang="en-US" altLang="zh-CN" sz="2000" b="1" dirty="0">
                <a:solidFill>
                  <a:schemeClr val="accent5">
                    <a:lumMod val="5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发展命题 </a:t>
            </a: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2000" b="1" dirty="0">
                <a:solidFill>
                  <a:schemeClr val="accent6">
                    <a:lumMod val="5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成就需求</a:t>
            </a: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和</a:t>
            </a:r>
            <a:r>
              <a:rPr lang="en-US" altLang="zh-CN" sz="2000" b="1" dirty="0">
                <a:solidFill>
                  <a:schemeClr val="accent5">
                    <a:lumMod val="5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稳定需求</a:t>
            </a:r>
            <a:endParaRPr lang="en-US" altLang="zh-CN" sz="2000" b="1" dirty="0">
              <a:solidFill>
                <a:schemeClr val="accent5">
                  <a:lumMod val="5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3" name="Title 6"/>
          <p:cNvSpPr txBox="1"/>
          <p:nvPr>
            <p:custDataLst>
              <p:tags r:id="rId16"/>
            </p:custDataLst>
          </p:nvPr>
        </p:nvSpPr>
        <p:spPr>
          <a:xfrm>
            <a:off x="704215" y="3298825"/>
            <a:ext cx="5991860" cy="410845"/>
          </a:xfrm>
          <a:prstGeom prst="rect">
            <a:avLst/>
          </a:prstGeom>
          <a:noFill/>
          <a:ln w="3175">
            <a:noFill/>
            <a:prstDash val="dash"/>
          </a:ln>
          <a:extLst>
            <a:ext uri="{909E8E84-426E-40DD-AFC4-6F175D3DCCD1}">
              <a14:hiddenFill xmlns:a14="http://schemas.microsoft.com/office/drawing/2010/main">
                <a:solidFill>
                  <a:schemeClr val="bg2"/>
                </a:solidFill>
              </a14:hiddenFill>
            </a:ext>
          </a:extLst>
        </p:spPr>
        <p:txBody>
          <a:bodyPr wrap="square" lIns="72000" tIns="36195" rIns="72000" bIns="36195" anchor="t" anchorCtr="0">
            <a:sp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l">
              <a:lnSpc>
                <a:spcPct val="100000"/>
              </a:lnSpc>
              <a:spcBef>
                <a:spcPts val="1000"/>
              </a:spcBef>
              <a:spcAft>
                <a:spcPts val="0"/>
              </a:spcAft>
              <a:buSzPct val="100000"/>
              <a:buNone/>
            </a:pPr>
            <a:r>
              <a:rPr altLang="zh-CN"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三、</a:t>
            </a:r>
            <a:r>
              <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解决方案</a:t>
            </a:r>
            <a:r>
              <a:rPr lang="en-US" altLang="zh-CN"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有的放矢的优化选择</a:t>
            </a:r>
            <a:endPar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cxnSp>
        <p:nvCxnSpPr>
          <p:cNvPr id="7" name="直接连接符 6"/>
          <p:cNvCxnSpPr/>
          <p:nvPr>
            <p:custDataLst>
              <p:tags r:id="rId17"/>
            </p:custDataLst>
          </p:nvPr>
        </p:nvCxnSpPr>
        <p:spPr>
          <a:xfrm>
            <a:off x="764540" y="3737293"/>
            <a:ext cx="10858500" cy="0"/>
          </a:xfrm>
          <a:prstGeom prst="line">
            <a:avLst/>
          </a:prstGeom>
          <a:noFill/>
          <a:ln w="22225" cap="flat" cmpd="sng" algn="ctr">
            <a:solidFill>
              <a:srgbClr val="1C6299"/>
            </a:solidFill>
            <a:prstDash val="solid"/>
            <a:miter lim="800000"/>
          </a:ln>
          <a:effectLst/>
        </p:spPr>
      </p:cxnSp>
      <p:grpSp>
        <p:nvGrpSpPr>
          <p:cNvPr id="11" name="组 10"/>
          <p:cNvGrpSpPr/>
          <p:nvPr/>
        </p:nvGrpSpPr>
        <p:grpSpPr>
          <a:xfrm>
            <a:off x="1198245" y="4063365"/>
            <a:ext cx="10183327" cy="1848486"/>
            <a:chOff x="162612" y="2344489"/>
            <a:chExt cx="10604015" cy="1441537"/>
          </a:xfrm>
        </p:grpSpPr>
        <p:sp>
          <p:nvSpPr>
            <p:cNvPr id="12" name="文本框 11"/>
            <p:cNvSpPr txBox="1"/>
            <p:nvPr>
              <p:custDataLst>
                <p:tags r:id="rId18"/>
              </p:custDataLst>
            </p:nvPr>
          </p:nvSpPr>
          <p:spPr>
            <a:xfrm>
              <a:off x="162612" y="2706978"/>
              <a:ext cx="3256571" cy="1079048"/>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55600" defTabSz="1218565" fontAlgn="auto">
                <a:lnSpc>
                  <a:spcPct val="150000"/>
                </a:lnSpc>
                <a:extLst>
                  <a:ext uri="{35155182-B16C-46BC-9424-99874614C6A1}">
                    <wpsdc:indentchars xmlns:wpsdc="http://www.wps.cn/officeDocument/2017/drawingmlCustomData" val="200" checksum="3837665281"/>
                  </a:ext>
                </a:extLst>
              </a:pPr>
              <a:r>
                <a:rPr sz="1400" dirty="0">
                  <a:solidFill>
                    <a:prstClr val="black">
                      <a:lumMod val="75000"/>
                      <a:lumOff val="25000"/>
                    </a:prstClr>
                  </a:solidFill>
                  <a:latin typeface="Century Gothic" panose="020B0502020202020204"/>
                  <a:ea typeface="微软雅黑" panose="020B0503020204020204" pitchFamily="34" charset="-122"/>
                  <a:sym typeface="+mn-ea"/>
                </a:rPr>
                <a:t>随着社会的进步和发展、社会结构的改变，并没有真正稳定的工作，也没有一定成功的道路</a:t>
              </a:r>
              <a:r>
                <a:rPr lang="zh-CN" sz="1400" dirty="0">
                  <a:solidFill>
                    <a:prstClr val="black">
                      <a:lumMod val="75000"/>
                      <a:lumOff val="25000"/>
                    </a:prstClr>
                  </a:solidFill>
                  <a:latin typeface="Century Gothic" panose="020B0502020202020204"/>
                  <a:ea typeface="微软雅黑" panose="020B0503020204020204" pitchFamily="34" charset="-122"/>
                  <a:sym typeface="+mn-ea"/>
                </a:rPr>
                <a:t>。</a:t>
              </a:r>
              <a:r>
                <a:rPr sz="1400" dirty="0">
                  <a:solidFill>
                    <a:prstClr val="black">
                      <a:lumMod val="75000"/>
                      <a:lumOff val="25000"/>
                    </a:prstClr>
                  </a:solidFill>
                  <a:latin typeface="Century Gothic" panose="020B0502020202020204"/>
                  <a:ea typeface="微软雅黑" panose="020B0503020204020204" pitchFamily="34" charset="-122"/>
                  <a:sym typeface="+mn-ea"/>
                </a:rPr>
                <a:t>别人说的好不一定好，适合自己的就是最</a:t>
              </a:r>
              <a:r>
                <a:rPr lang="zh-CN" sz="1400" dirty="0">
                  <a:solidFill>
                    <a:prstClr val="black">
                      <a:lumMod val="75000"/>
                      <a:lumOff val="25000"/>
                    </a:prstClr>
                  </a:solidFill>
                  <a:latin typeface="Century Gothic" panose="020B0502020202020204"/>
                  <a:ea typeface="微软雅黑" panose="020B0503020204020204" pitchFamily="34" charset="-122"/>
                  <a:sym typeface="+mn-ea"/>
                </a:rPr>
                <a:t>好</a:t>
              </a:r>
              <a:r>
                <a:rPr sz="1400" dirty="0">
                  <a:solidFill>
                    <a:prstClr val="black">
                      <a:lumMod val="75000"/>
                      <a:lumOff val="25000"/>
                    </a:prstClr>
                  </a:solidFill>
                  <a:latin typeface="Century Gothic" panose="020B0502020202020204"/>
                  <a:ea typeface="微软雅黑" panose="020B0503020204020204" pitchFamily="34" charset="-122"/>
                  <a:sym typeface="+mn-ea"/>
                </a:rPr>
                <a:t>的。</a:t>
              </a:r>
              <a:endParaRPr sz="1400" dirty="0">
                <a:solidFill>
                  <a:prstClr val="black">
                    <a:lumMod val="75000"/>
                    <a:lumOff val="25000"/>
                  </a:prstClr>
                </a:solidFill>
                <a:latin typeface="Century Gothic" panose="020B0502020202020204"/>
                <a:ea typeface="微软雅黑" panose="020B0503020204020204" pitchFamily="34" charset="-122"/>
                <a:sym typeface="+mn-ea"/>
              </a:endParaRPr>
            </a:p>
          </p:txBody>
        </p:sp>
        <p:sp>
          <p:nvSpPr>
            <p:cNvPr id="28" name="矩形 27"/>
            <p:cNvSpPr/>
            <p:nvPr>
              <p:custDataLst>
                <p:tags r:id="rId19"/>
              </p:custDataLst>
            </p:nvPr>
          </p:nvSpPr>
          <p:spPr>
            <a:xfrm>
              <a:off x="247075" y="2344489"/>
              <a:ext cx="10519552" cy="362489"/>
            </a:xfrm>
            <a:prstGeom prst="rect">
              <a:avLst/>
            </a:prstGeom>
          </p:spPr>
          <p:txBody>
            <a:bodyPr wrap="square">
              <a:spAutoFit/>
            </a:bodyPr>
            <a:lstStyle/>
            <a:p>
              <a:pPr algn="l" defTabSz="1218565">
                <a:lnSpc>
                  <a:spcPct val="130000"/>
                </a:lnSpc>
              </a:pPr>
              <a:r>
                <a:rPr lang="en-US" altLang="zh-CN" sz="1865" b="1" kern="0" dirty="0">
                  <a:solidFill>
                    <a:prstClr val="black">
                      <a:lumMod val="75000"/>
                      <a:lumOff val="25000"/>
                    </a:prstClr>
                  </a:solidFill>
                  <a:latin typeface="Calibri" panose="020F0502020204030204"/>
                  <a:ea typeface="宋体" panose="02010600030101010101" pitchFamily="2" charset="-122"/>
                </a:rPr>
                <a:t>    </a:t>
              </a:r>
              <a:r>
                <a:rPr lang="zh-CN" altLang="en-US" sz="1865" b="1" kern="0" dirty="0">
                  <a:solidFill>
                    <a:prstClr val="black">
                      <a:lumMod val="75000"/>
                      <a:lumOff val="25000"/>
                    </a:prstClr>
                  </a:solidFill>
                  <a:latin typeface="Calibri" panose="020F0502020204030204"/>
                  <a:ea typeface="宋体" panose="02010600030101010101" pitchFamily="2" charset="-122"/>
                </a:rPr>
                <a:t>别人说的好不一定好                        留给自己试错的余地                  </a:t>
              </a:r>
              <a:r>
                <a:rPr lang="zh-CN" altLang="en-US" sz="1860" b="1" kern="0" dirty="0">
                  <a:solidFill>
                    <a:prstClr val="black">
                      <a:lumMod val="75000"/>
                      <a:lumOff val="25000"/>
                    </a:prstClr>
                  </a:solidFill>
                  <a:latin typeface="Calibri" panose="020F0502020204030204"/>
                  <a:ea typeface="宋体" panose="02010600030101010101" pitchFamily="2" charset="-122"/>
                  <a:sym typeface="+mn-ea"/>
                </a:rPr>
                <a:t>在满足“小我”中升华“大我”</a:t>
              </a:r>
              <a:endParaRPr lang="zh-CN" altLang="en-US" sz="1865" b="1" kern="0" dirty="0">
                <a:solidFill>
                  <a:prstClr val="black">
                    <a:lumMod val="75000"/>
                    <a:lumOff val="25000"/>
                  </a:prstClr>
                </a:solidFill>
                <a:latin typeface="Calibri" panose="020F0502020204030204"/>
                <a:ea typeface="宋体" panose="02010600030101010101" pitchFamily="2" charset="-122"/>
              </a:endParaRPr>
            </a:p>
          </p:txBody>
        </p:sp>
      </p:grpSp>
      <p:sp>
        <p:nvSpPr>
          <p:cNvPr id="18" name="文本框 17"/>
          <p:cNvSpPr txBox="1"/>
          <p:nvPr>
            <p:custDataLst>
              <p:tags r:id="rId20"/>
            </p:custDataLst>
          </p:nvPr>
        </p:nvSpPr>
        <p:spPr>
          <a:xfrm>
            <a:off x="4640580" y="4528185"/>
            <a:ext cx="3034665" cy="138366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55600" algn="l" defTabSz="1218565" fontAlgn="auto">
              <a:lnSpc>
                <a:spcPct val="150000"/>
              </a:lnSpc>
              <a:buClrTx/>
              <a:buSzTx/>
              <a:buFontTx/>
              <a:extLst>
                <a:ext uri="{35155182-B16C-46BC-9424-99874614C6A1}">
                  <wpsdc:indentchars xmlns:wpsdc="http://www.wps.cn/officeDocument/2017/drawingmlCustomData" val="200" checksum="3837665281"/>
                </a:ext>
              </a:extLst>
            </a:pPr>
            <a:r>
              <a:rPr sz="1400" dirty="0">
                <a:solidFill>
                  <a:prstClr val="black">
                    <a:lumMod val="75000"/>
                    <a:lumOff val="25000"/>
                  </a:prstClr>
                </a:solidFill>
                <a:latin typeface="Century Gothic" panose="020B0502020202020204"/>
                <a:ea typeface="微软雅黑" panose="020B0503020204020204" pitchFamily="34" charset="-122"/>
                <a:sym typeface="+mn-ea"/>
              </a:rPr>
              <a:t>选择没有对错之分，也并没有在条条框框下得出的</a:t>
            </a:r>
            <a:r>
              <a:rPr lang="zh-CN" sz="1400" dirty="0">
                <a:solidFill>
                  <a:prstClr val="black">
                    <a:lumMod val="75000"/>
                    <a:lumOff val="25000"/>
                  </a:prstClr>
                </a:solidFill>
                <a:latin typeface="Century Gothic" panose="020B0502020202020204"/>
                <a:ea typeface="微软雅黑" panose="020B0503020204020204" pitchFamily="34" charset="-122"/>
                <a:sym typeface="+mn-ea"/>
              </a:rPr>
              <a:t>标准</a:t>
            </a:r>
            <a:r>
              <a:rPr sz="1400" dirty="0">
                <a:solidFill>
                  <a:prstClr val="black">
                    <a:lumMod val="75000"/>
                    <a:lumOff val="25000"/>
                  </a:prstClr>
                </a:solidFill>
                <a:latin typeface="Century Gothic" panose="020B0502020202020204"/>
                <a:ea typeface="微软雅黑" panose="020B0503020204020204" pitchFamily="34" charset="-122"/>
                <a:sym typeface="+mn-ea"/>
              </a:rPr>
              <a:t>选择，任何人都不能预示自身未来的发展，只能给自己设定一个目标后朝着目标努力。</a:t>
            </a:r>
            <a:endParaRPr sz="1400" dirty="0">
              <a:solidFill>
                <a:prstClr val="black">
                  <a:lumMod val="75000"/>
                  <a:lumOff val="25000"/>
                </a:prstClr>
              </a:solidFill>
              <a:latin typeface="Century Gothic" panose="020B0502020202020204"/>
              <a:ea typeface="微软雅黑" panose="020B0503020204020204" pitchFamily="34" charset="-122"/>
              <a:sym typeface="+mn-ea"/>
            </a:endParaRPr>
          </a:p>
        </p:txBody>
      </p:sp>
      <p:sp>
        <p:nvSpPr>
          <p:cNvPr id="15" name="文本框 14"/>
          <p:cNvSpPr txBox="1"/>
          <p:nvPr>
            <p:custDataLst>
              <p:tags r:id="rId21"/>
            </p:custDataLst>
          </p:nvPr>
        </p:nvSpPr>
        <p:spPr>
          <a:xfrm>
            <a:off x="8124190" y="4528185"/>
            <a:ext cx="2913380" cy="138366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55600" algn="l" defTabSz="1218565" fontAlgn="auto">
              <a:lnSpc>
                <a:spcPct val="150000"/>
              </a:lnSpc>
              <a:buClrTx/>
              <a:buSzTx/>
              <a:buFontTx/>
              <a:extLst>
                <a:ext uri="{35155182-B16C-46BC-9424-99874614C6A1}">
                  <wpsdc:indentchars xmlns:wpsdc="http://www.wps.cn/officeDocument/2017/drawingmlCustomData" val="200" checksum="3837665281"/>
                </a:ext>
              </a:extLst>
            </a:pPr>
            <a:r>
              <a:rPr sz="1400" dirty="0">
                <a:solidFill>
                  <a:prstClr val="black">
                    <a:lumMod val="75000"/>
                    <a:lumOff val="25000"/>
                  </a:prstClr>
                </a:solidFill>
                <a:latin typeface="Century Gothic" panose="020B0502020202020204"/>
                <a:ea typeface="微软雅黑" panose="020B0503020204020204" pitchFamily="34" charset="-122"/>
                <a:sym typeface="+mn-ea"/>
              </a:rPr>
              <a:t>体制内工作和体制外工作从根本意义上说都是为国家做贡献，为国家建设发展添砖加瓦，为创造更好的生活贡献力量。</a:t>
            </a:r>
            <a:endParaRPr sz="1400" dirty="0">
              <a:solidFill>
                <a:prstClr val="black">
                  <a:lumMod val="75000"/>
                  <a:lumOff val="25000"/>
                </a:prstClr>
              </a:solidFill>
              <a:latin typeface="Century Gothic" panose="020B0502020202020204"/>
              <a:ea typeface="微软雅黑" panose="020B0503020204020204" pitchFamily="34" charset="-122"/>
              <a:sym typeface="+mn-ea"/>
            </a:endParaRPr>
          </a:p>
        </p:txBody>
      </p:sp>
    </p:spTree>
    <p:custDataLst>
      <p:tags r:id="rId22"/>
    </p:custDataLst>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lgGrid">
          <a:fgClr>
            <a:schemeClr val="bg1">
              <a:lumMod val="95000"/>
            </a:schemeClr>
          </a:fgClr>
          <a:bgClr>
            <a:schemeClr val="bg1"/>
          </a:bgClr>
        </a:pattFill>
        <a:effectLst/>
      </p:bgPr>
    </p:bg>
    <p:spTree>
      <p:nvGrpSpPr>
        <p:cNvPr id="1" name=""/>
        <p:cNvGrpSpPr/>
        <p:nvPr/>
      </p:nvGrpSpPr>
      <p:grpSpPr>
        <a:xfrm>
          <a:off x="0" y="0"/>
          <a:ext cx="0" cy="0"/>
          <a:chOff x="0" y="0"/>
          <a:chExt cx="0" cy="0"/>
        </a:xfrm>
      </p:grpSpPr>
      <p:pic>
        <p:nvPicPr>
          <p:cNvPr id="4" name="图片 3"/>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9724913" y="176378"/>
            <a:ext cx="1897854" cy="555905"/>
          </a:xfrm>
          <a:prstGeom prst="rect">
            <a:avLst/>
          </a:prstGeom>
        </p:spPr>
      </p:pic>
      <p:sp>
        <p:nvSpPr>
          <p:cNvPr id="3" name="等腰三角形 2"/>
          <p:cNvSpPr/>
          <p:nvPr>
            <p:custDataLst>
              <p:tags r:id="rId3"/>
            </p:custDataLst>
          </p:nvPr>
        </p:nvSpPr>
        <p:spPr>
          <a:xfrm rot="5400000">
            <a:off x="-381319" y="883579"/>
            <a:ext cx="5529129" cy="4766491"/>
          </a:xfrm>
          <a:prstGeom prst="triangle">
            <a:avLst/>
          </a:prstGeom>
          <a:pattFill prst="ltUpDiag">
            <a:fgClr>
              <a:srgbClr val="E7E6E6"/>
            </a:fgClr>
            <a:bgClr>
              <a:sysClr val="window" lastClr="FFFFFF"/>
            </a:bgClr>
          </a:pattFill>
          <a:ln>
            <a:noFill/>
          </a:ln>
        </p:spPr>
        <p:style>
          <a:lnRef idx="2">
            <a:srgbClr val="5B9BD5">
              <a:shade val="50000"/>
            </a:srgbClr>
          </a:lnRef>
          <a:fillRef idx="1">
            <a:srgbClr val="5B9BD5"/>
          </a:fillRef>
          <a:effectRef idx="0">
            <a:srgbClr val="5B9BD5"/>
          </a:effectRef>
          <a:fontRef idx="minor">
            <a:sysClr val="window" lastClr="FFFFFF"/>
          </a:fontRef>
        </p:style>
        <p:txBody>
          <a:bodyPr rtlCol="0" anchor="ctr"/>
          <a:lstStyle/>
          <a:p>
            <a:pPr algn="ctr"/>
            <a:endParaRPr lang="zh-CN" altLang="en-US"/>
          </a:p>
        </p:txBody>
      </p:sp>
      <p:sp>
        <p:nvSpPr>
          <p:cNvPr id="5" name="文本框 4"/>
          <p:cNvSpPr txBox="1"/>
          <p:nvPr>
            <p:custDataLst>
              <p:tags r:id="rId4"/>
            </p:custDataLst>
          </p:nvPr>
        </p:nvSpPr>
        <p:spPr>
          <a:xfrm>
            <a:off x="717550" y="615950"/>
            <a:ext cx="10756900" cy="5626100"/>
          </a:xfrm>
          <a:prstGeom prst="rect">
            <a:avLst/>
          </a:prstGeom>
        </p:spPr>
        <p:txBody>
          <a:bodyPr vert="horz" lIns="90000" tIns="46800" rIns="90000" bIns="46800" rtlCol="0" anchor="ctr" anchorCtr="0">
            <a:normAutofit/>
          </a:bodyPr>
          <a:lstStyle>
            <a:lvl1pPr marL="228600" indent="-228600" fontAlgn="auto">
              <a:lnSpc>
                <a:spcPct val="150000"/>
              </a:lnSpc>
              <a:spcBef>
                <a:spcPts val="0"/>
              </a:spcBef>
              <a:spcAft>
                <a:spcPts val="800"/>
              </a:spcAft>
              <a:buFont typeface="Arial" panose="020B0604020202020204" pitchFamily="34" charset="0"/>
              <a:buChar char="•"/>
              <a:defRPr sz="1200" u="none" strike="noStrike" cap="none" spc="150" normalizeH="0" baseline="0">
                <a:solidFill>
                  <a:srgbClr val="E7E6E6">
                    <a:lumMod val="50000"/>
                  </a:srgbClr>
                </a:solidFill>
                <a:uFillTx/>
                <a:latin typeface="微软雅黑" panose="020B0503020204020204" pitchFamily="34" charset="-122"/>
                <a:ea typeface="微软雅黑" panose="020B0503020204020204" pitchFamily="34" charset="-122"/>
              </a:defRPr>
            </a:lvl1pPr>
            <a:lvl2pPr marL="685800" indent="-228600" fontAlgn="auto">
              <a:lnSpc>
                <a:spcPct val="130000"/>
              </a:lnSpc>
              <a:spcBef>
                <a:spcPts val="0"/>
              </a:spcBef>
              <a:spcAft>
                <a:spcPts val="1000"/>
              </a:spcAft>
              <a:buFont typeface="Arial" panose="020B0604020202020204" pitchFamily="34" charset="0"/>
              <a:buChar char="•"/>
              <a:tabLst>
                <a:tab pos="1609725" algn="l"/>
              </a:tabLst>
              <a:defRPr sz="1600" u="none" strike="noStrike" cap="none" spc="150" normalizeH="0" baseline="0">
                <a:uFillTx/>
                <a:latin typeface="微软雅黑" panose="020B0503020204020204" pitchFamily="34" charset="-122"/>
                <a:ea typeface="微软雅黑" panose="020B0503020204020204" pitchFamily="34" charset="-122"/>
              </a:defRPr>
            </a:lvl2pPr>
            <a:lvl3pPr marL="1143000" indent="-228600" fontAlgn="auto">
              <a:lnSpc>
                <a:spcPct val="130000"/>
              </a:lnSpc>
              <a:spcBef>
                <a:spcPts val="0"/>
              </a:spcBef>
              <a:spcAft>
                <a:spcPts val="1000"/>
              </a:spcAft>
              <a:buFont typeface="Arial" panose="020B0604020202020204" pitchFamily="34" charset="0"/>
              <a:buChar char="•"/>
              <a:defRPr sz="1600" u="none" strike="noStrike" cap="none" spc="150" normalizeH="0" baseline="0">
                <a:uFillTx/>
                <a:latin typeface="微软雅黑" panose="020B0503020204020204" pitchFamily="34" charset="-122"/>
                <a:ea typeface="微软雅黑" panose="020B0503020204020204" pitchFamily="34" charset="-122"/>
              </a:defRPr>
            </a:lvl3pPr>
            <a:lvl4pPr marL="1600200" indent="-228600" fontAlgn="auto">
              <a:lnSpc>
                <a:spcPct val="130000"/>
              </a:lnSpc>
              <a:spcBef>
                <a:spcPts val="0"/>
              </a:spcBef>
              <a:spcAft>
                <a:spcPts val="1000"/>
              </a:spcAft>
              <a:buFont typeface="Arial" panose="020B0604020202020204" pitchFamily="34" charset="0"/>
              <a:buChar char="•"/>
              <a:defRPr sz="1600" u="none" strike="noStrike" cap="none" spc="150" normalizeH="0" baseline="0">
                <a:uFillTx/>
                <a:latin typeface="微软雅黑" panose="020B0503020204020204" pitchFamily="34" charset="-122"/>
                <a:ea typeface="微软雅黑" panose="020B0503020204020204" pitchFamily="34" charset="-122"/>
              </a:defRPr>
            </a:lvl4pPr>
            <a:lvl5pPr marL="2057400" indent="-228600" fontAlgn="auto">
              <a:lnSpc>
                <a:spcPct val="130000"/>
              </a:lnSpc>
              <a:spcBef>
                <a:spcPts val="0"/>
              </a:spcBef>
              <a:spcAft>
                <a:spcPts val="1000"/>
              </a:spcAft>
              <a:buFont typeface="Arial" panose="020B0604020202020204" pitchFamily="34" charset="0"/>
              <a:buChar char="•"/>
              <a:defRPr sz="1600" u="none" strike="noStrike" cap="none" spc="150" normalizeH="0" baseline="0">
                <a:uFillTx/>
                <a:latin typeface="微软雅黑" panose="020B0503020204020204" pitchFamily="34" charset="-122"/>
                <a:ea typeface="微软雅黑" panose="020B0503020204020204" pitchFamily="34" charset="-122"/>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lvl="0" indent="596900" algn="l">
              <a:lnSpc>
                <a:spcPct val="150000"/>
              </a:lnSpc>
              <a:buSzPct val="100000"/>
              <a:buNone/>
              <a:extLst>
                <a:ext uri="{35155182-B16C-46BC-9424-99874614C6A1}">
                  <wpsdc:indentchars xmlns:wpsdc="http://www.wps.cn/officeDocument/2017/drawingmlCustomData" val="200" checksum="730533490"/>
                </a:ext>
              </a:extLst>
            </a:pPr>
            <a:r>
              <a:rPr sz="2200">
                <a:solidFill>
                  <a:schemeClr val="tx1"/>
                </a:solidFill>
                <a:sym typeface="+mn-ea"/>
              </a:rPr>
              <a:t>小张是某高校一名大四准毕业生，上大学后与同社团小李相识并确定恋爱关系</a:t>
            </a:r>
            <a:r>
              <a:rPr lang="zh-CN" sz="2200">
                <a:solidFill>
                  <a:schemeClr val="tx1"/>
                </a:solidFill>
                <a:sym typeface="+mn-ea"/>
              </a:rPr>
              <a:t>。</a:t>
            </a:r>
            <a:r>
              <a:rPr sz="2200">
                <a:solidFill>
                  <a:schemeClr val="tx1"/>
                </a:solidFill>
                <a:sym typeface="+mn-ea"/>
              </a:rPr>
              <a:t>毕业前夕，小李</a:t>
            </a:r>
            <a:r>
              <a:rPr lang="zh-CN" sz="2200">
                <a:solidFill>
                  <a:schemeClr val="tx1"/>
                </a:solidFill>
                <a:sym typeface="+mn-ea"/>
              </a:rPr>
              <a:t>母亲</a:t>
            </a:r>
            <a:r>
              <a:rPr sz="2200">
                <a:solidFill>
                  <a:schemeClr val="tx1"/>
                </a:solidFill>
                <a:sym typeface="+mn-ea"/>
              </a:rPr>
              <a:t>到校看望小李并和小张一起吃饭，席间谈到希望小张毕业后进体制内工作，并罗列了诸多好处，说这样才能放心地把女儿交给他。巧合的是，小张父母与小李</a:t>
            </a:r>
            <a:r>
              <a:rPr lang="zh-CN" sz="2200">
                <a:solidFill>
                  <a:schemeClr val="tx1"/>
                </a:solidFill>
                <a:sym typeface="+mn-ea"/>
              </a:rPr>
              <a:t>母亲</a:t>
            </a:r>
            <a:r>
              <a:rPr sz="2200">
                <a:solidFill>
                  <a:schemeClr val="tx1"/>
                </a:solidFill>
                <a:sym typeface="+mn-ea"/>
              </a:rPr>
              <a:t>的想法一致，希望小张参加公务员考试，进入体制内工作。</a:t>
            </a:r>
            <a:endParaRPr sz="2200">
              <a:solidFill>
                <a:schemeClr val="tx1"/>
              </a:solidFill>
              <a:sym typeface="+mn-ea"/>
            </a:endParaRPr>
          </a:p>
          <a:p>
            <a:pPr marL="0" lvl="0" indent="596900" algn="l">
              <a:lnSpc>
                <a:spcPct val="150000"/>
              </a:lnSpc>
              <a:buSzPct val="100000"/>
              <a:buNone/>
              <a:extLst>
                <a:ext uri="{35155182-B16C-46BC-9424-99874614C6A1}">
                  <wpsdc:indentchars xmlns:wpsdc="http://www.wps.cn/officeDocument/2017/drawingmlCustomData" val="200" checksum="730533490"/>
                </a:ext>
              </a:extLst>
            </a:pPr>
            <a:r>
              <a:rPr sz="2200">
                <a:solidFill>
                  <a:schemeClr val="tx1"/>
                </a:solidFill>
                <a:sym typeface="+mn-ea"/>
              </a:rPr>
              <a:t>该听从父母和准丈母娘的建议参加公务员考试，还是坚持自己的想法，到企业里打拼闯出一片天，这使得本想到企业工作的他陷入了纠结。体制内的工作真像准丈母娘说的那么</a:t>
            </a:r>
            <a:r>
              <a:rPr lang="zh-CN" sz="2200">
                <a:solidFill>
                  <a:schemeClr val="tx1"/>
                </a:solidFill>
                <a:sym typeface="+mn-ea"/>
              </a:rPr>
              <a:t>好</a:t>
            </a:r>
            <a:r>
              <a:rPr sz="2200">
                <a:solidFill>
                  <a:schemeClr val="tx1"/>
                </a:solidFill>
                <a:sym typeface="+mn-ea"/>
              </a:rPr>
              <a:t>吗？</a:t>
            </a:r>
            <a:endParaRPr sz="2200">
              <a:solidFill>
                <a:schemeClr val="tx1"/>
              </a:solidFill>
              <a:sym typeface="+mn-ea"/>
            </a:endParaRPr>
          </a:p>
        </p:txBody>
      </p:sp>
      <p:sp>
        <p:nvSpPr>
          <p:cNvPr id="15" name="文本框 14"/>
          <p:cNvSpPr txBox="1"/>
          <p:nvPr>
            <p:custDataLst>
              <p:tags r:id="rId5"/>
            </p:custDataLst>
          </p:nvPr>
        </p:nvSpPr>
        <p:spPr>
          <a:xfrm>
            <a:off x="8610404" y="6583649"/>
            <a:ext cx="3012363" cy="246221"/>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altLang="zh-CN" sz="1000" b="0" i="0" u="none" strike="noStrike" kern="1200" cap="none" spc="30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t>Tsinghua University of China</a:t>
            </a:r>
            <a:endParaRPr kumimoji="0" lang="zh-CN" altLang="en-US" sz="1000" b="0" i="0" u="none" strike="noStrike" kern="1200" cap="none" spc="30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
        <p:nvSpPr>
          <p:cNvPr id="52" name="文本框 51"/>
          <p:cNvSpPr txBox="1"/>
          <p:nvPr>
            <p:custDataLst>
              <p:tags r:id="rId6"/>
            </p:custDataLst>
          </p:nvPr>
        </p:nvSpPr>
        <p:spPr>
          <a:xfrm>
            <a:off x="660400" y="6583649"/>
            <a:ext cx="1941557" cy="24622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000" b="0" i="0" u="none" strike="noStrike" kern="1200" cap="none" spc="60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自强不息 厚德载物</a:t>
            </a:r>
            <a:endParaRPr kumimoji="0" lang="zh-CN" altLang="en-US" sz="1000" b="0" i="0" u="none" strike="noStrike" kern="1200" cap="none" spc="60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53" name="矩形 52"/>
          <p:cNvSpPr/>
          <p:nvPr>
            <p:custDataLst>
              <p:tags r:id="rId7"/>
            </p:custDataLst>
          </p:nvPr>
        </p:nvSpPr>
        <p:spPr>
          <a:xfrm>
            <a:off x="0" y="6570000"/>
            <a:ext cx="12192000" cy="288000"/>
          </a:xfrm>
          <a:prstGeom prst="rect">
            <a:avLst/>
          </a:prstGeom>
          <a:solidFill>
            <a:srgbClr val="1C6299"/>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54" name="文本框 53"/>
          <p:cNvSpPr txBox="1"/>
          <p:nvPr>
            <p:custDataLst>
              <p:tags r:id="rId8"/>
            </p:custDataLst>
          </p:nvPr>
        </p:nvSpPr>
        <p:spPr>
          <a:xfrm>
            <a:off x="594090" y="6583649"/>
            <a:ext cx="2031325" cy="246221"/>
          </a:xfrm>
          <a:prstGeom prst="rect">
            <a:avLst/>
          </a:prstGeom>
          <a:noFill/>
        </p:spPr>
        <p:txBody>
          <a:bodyPr wrap="none" rtlCol="0">
            <a:spAutoFit/>
          </a:bodyPr>
          <a:lstStyle/>
          <a:p>
            <a:pPr lvl="0">
              <a:defRPr/>
            </a:pPr>
            <a:r>
              <a:rPr lang="zh-CN" altLang="en-US" sz="1000" spc="600" dirty="0">
                <a:solidFill>
                  <a:prstClr val="white"/>
                </a:solidFill>
                <a:latin typeface="微软雅黑" panose="020B0503020204020204" pitchFamily="34" charset="-122"/>
                <a:ea typeface="微软雅黑" panose="020B0503020204020204" pitchFamily="34" charset="-122"/>
              </a:rPr>
              <a:t>知行合一、经世致用</a:t>
            </a:r>
            <a:endParaRPr kumimoji="0" lang="zh-CN" altLang="en-US" sz="1000" b="0" i="0" u="none" strike="noStrike" kern="1200" cap="none" spc="60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59" name="文本框 58"/>
          <p:cNvSpPr txBox="1"/>
          <p:nvPr>
            <p:custDataLst>
              <p:tags r:id="rId9"/>
            </p:custDataLst>
          </p:nvPr>
        </p:nvSpPr>
        <p:spPr>
          <a:xfrm>
            <a:off x="9137792" y="6583649"/>
            <a:ext cx="2484975" cy="246221"/>
          </a:xfrm>
          <a:prstGeom prst="rect">
            <a:avLst/>
          </a:prstGeom>
          <a:noFill/>
        </p:spPr>
        <p:txBody>
          <a:bodyPr wrap="none" rtlCol="0">
            <a:spAutoFit/>
          </a:bodyPr>
          <a:lstStyle/>
          <a:p>
            <a:pPr lvl="0" algn="r">
              <a:defRPr/>
            </a:pPr>
            <a:r>
              <a:rPr lang="en-US" altLang="zh-CN" sz="1000" spc="300" dirty="0">
                <a:solidFill>
                  <a:prstClr val="white"/>
                </a:solidFill>
                <a:latin typeface="Arial" panose="020B0604020202020204" pitchFamily="34" charset="0"/>
                <a:ea typeface="微软雅黑" panose="020B0503020204020204" pitchFamily="34" charset="-122"/>
                <a:cs typeface="Arial" panose="020B0604020202020204" pitchFamily="34" charset="0"/>
              </a:rPr>
              <a:t>Central South University</a:t>
            </a:r>
            <a:endParaRPr kumimoji="0" lang="zh-CN" altLang="en-US" sz="1000" b="0" i="0" u="none" strike="noStrike" kern="1200" cap="none" spc="30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Arial" panose="020B0604020202020204" pitchFamily="34" charset="0"/>
            </a:endParaRPr>
          </a:p>
        </p:txBody>
      </p:sp>
      <p:sp>
        <p:nvSpPr>
          <p:cNvPr id="2" name="文本框 1"/>
          <p:cNvSpPr txBox="1"/>
          <p:nvPr/>
        </p:nvSpPr>
        <p:spPr>
          <a:xfrm>
            <a:off x="717550" y="502260"/>
            <a:ext cx="2435469" cy="521970"/>
          </a:xfrm>
          <a:prstGeom prst="rect">
            <a:avLst/>
          </a:prstGeom>
          <a:noFill/>
        </p:spPr>
        <p:txBody>
          <a:bodyPr wrap="square" rtlCol="0">
            <a:spAutoFit/>
          </a:bodyPr>
          <a:lstStyle/>
          <a:p>
            <a:pPr algn="l" defTabSz="913765">
              <a:spcBef>
                <a:spcPts val="1000"/>
              </a:spcBef>
              <a:spcAft>
                <a:spcPts val="0"/>
              </a:spcAft>
              <a:buClrTx/>
              <a:buSzTx/>
              <a:buFontTx/>
            </a:pPr>
            <a:r>
              <a:rPr lang="zh-CN" altLang="en-US" sz="2200" b="1" spc="205" dirty="0" smtClean="0">
                <a:ln w="3175">
                  <a:noFill/>
                  <a:prstDash val="dash"/>
                </a:ln>
                <a:solidFill>
                  <a:schemeClr val="tx1">
                    <a:lumMod val="75000"/>
                    <a:lumOff val="25000"/>
                  </a:schemeClr>
                </a:solidFill>
                <a:effectLst/>
                <a:uFillTx/>
                <a:latin typeface="微软雅黑" panose="020B0503020204020204" pitchFamily="34" charset="-122"/>
                <a:ea typeface="微软雅黑" panose="020B0503020204020204" pitchFamily="34" charset="-122"/>
                <a:cs typeface="微软雅黑" panose="020B0503020204020204" pitchFamily="34" charset="-122"/>
              </a:rPr>
              <a:t>一、问题提出</a:t>
            </a:r>
            <a:endParaRPr lang="zh-CN" altLang="en-US" sz="2200" b="1" spc="205" dirty="0" smtClean="0">
              <a:ln w="3175">
                <a:noFill/>
                <a:prstDash val="dash"/>
              </a:ln>
              <a:solidFill>
                <a:schemeClr val="tx1">
                  <a:lumMod val="75000"/>
                  <a:lumOff val="25000"/>
                </a:schemeClr>
              </a:solidFill>
              <a:effectLst/>
              <a:uFillTx/>
              <a:latin typeface="微软雅黑" panose="020B0503020204020204" pitchFamily="34" charset="-122"/>
              <a:ea typeface="微软雅黑" panose="020B0503020204020204" pitchFamily="34" charset="-122"/>
              <a:cs typeface="微软雅黑" panose="020B0503020204020204" pitchFamily="34" charset="-122"/>
            </a:endParaRPr>
          </a:p>
        </p:txBody>
      </p:sp>
    </p:spTree>
    <p:custDataLst>
      <p:tags r:id="rId10"/>
    </p:custDataLst>
  </p:cSld>
  <p:clrMapOvr>
    <a:masterClrMapping/>
  </p:clrMapOvr>
  <p:transition spd="slow" advTm="3000">
    <p:fade/>
  </p:transition>
</p:sld>
</file>

<file path=ppt/slides/slide3.xml><?xml version="1.0" encoding="utf-8"?>
<p:sld xmlns:a="http://schemas.openxmlformats.org/drawingml/2006/main" xmlns:r="http://schemas.openxmlformats.org/officeDocument/2006/relationships" xmlns:p="http://schemas.openxmlformats.org/presentationml/2006/main">
  <p:cSld>
    <p:bg>
      <p:bgPr>
        <a:pattFill prst="lgGrid">
          <a:fgClr>
            <a:schemeClr val="bg1">
              <a:lumMod val="95000"/>
            </a:schemeClr>
          </a:fgClr>
          <a:bgClr>
            <a:schemeClr val="bg1"/>
          </a:bgClr>
        </a:pattFill>
        <a:effectLst/>
      </p:bgPr>
    </p:bg>
    <p:spTree>
      <p:nvGrpSpPr>
        <p:cNvPr id="1" name=""/>
        <p:cNvGrpSpPr/>
        <p:nvPr/>
      </p:nvGrpSpPr>
      <p:grpSpPr>
        <a:xfrm>
          <a:off x="0" y="0"/>
          <a:ext cx="0" cy="0"/>
          <a:chOff x="0" y="0"/>
          <a:chExt cx="0" cy="0"/>
        </a:xfrm>
      </p:grpSpPr>
      <p:grpSp>
        <p:nvGrpSpPr>
          <p:cNvPr id="75" name="组合 74"/>
          <p:cNvGrpSpPr/>
          <p:nvPr/>
        </p:nvGrpSpPr>
        <p:grpSpPr>
          <a:xfrm>
            <a:off x="2117090" y="3330575"/>
            <a:ext cx="8084820" cy="2839085"/>
            <a:chOff x="4769963" y="3716840"/>
            <a:chExt cx="3312000" cy="2322000"/>
          </a:xfrm>
        </p:grpSpPr>
        <p:sp>
          <p:nvSpPr>
            <p:cNvPr id="76" name="矩形 75"/>
            <p:cNvSpPr/>
            <p:nvPr>
              <p:custDataLst>
                <p:tags r:id="rId1"/>
              </p:custDataLst>
            </p:nvPr>
          </p:nvSpPr>
          <p:spPr>
            <a:xfrm>
              <a:off x="4769963" y="3716840"/>
              <a:ext cx="3312000" cy="232200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pitchFamily="2" charset="-122"/>
                <a:ea typeface="等线" panose="02010600030101010101" pitchFamily="2" charset="-122"/>
                <a:cs typeface="+mn-cs"/>
              </a:endParaRPr>
            </a:p>
          </p:txBody>
        </p:sp>
        <p:sp>
          <p:nvSpPr>
            <p:cNvPr id="80" name="文本框 79"/>
            <p:cNvSpPr txBox="1"/>
            <p:nvPr>
              <p:custDataLst>
                <p:tags r:id="rId2"/>
              </p:custDataLst>
            </p:nvPr>
          </p:nvSpPr>
          <p:spPr>
            <a:xfrm>
              <a:off x="4891375" y="4343788"/>
              <a:ext cx="3190587" cy="470507"/>
            </a:xfrm>
            <a:prstGeom prst="rect">
              <a:avLst/>
            </a:prstGeom>
            <a:noFill/>
          </p:spPr>
          <p:txBody>
            <a:bodyPr wrap="square" rtlCol="0">
              <a:spAutoFit/>
            </a:bodyPr>
            <a:lstStyle/>
            <a:p>
              <a:pPr>
                <a:lnSpc>
                  <a:spcPts val="2000"/>
                </a:lnSpc>
              </a:pPr>
              <a:endParaRPr lang="en-US" altLang="zh-CN" sz="1050" dirty="0"/>
            </a:p>
          </p:txBody>
        </p:sp>
      </p:grpSp>
      <p:sp>
        <p:nvSpPr>
          <p:cNvPr id="15" name="文本框 14"/>
          <p:cNvSpPr txBox="1"/>
          <p:nvPr>
            <p:custDataLst>
              <p:tags r:id="rId3"/>
            </p:custDataLst>
          </p:nvPr>
        </p:nvSpPr>
        <p:spPr>
          <a:xfrm>
            <a:off x="8610404" y="6583649"/>
            <a:ext cx="3012363" cy="246221"/>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altLang="zh-CN" sz="1000" b="0" i="0" u="none" strike="noStrike" kern="1200" cap="none" spc="30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t>Tsinghua University of China</a:t>
            </a:r>
            <a:endParaRPr kumimoji="0" lang="zh-CN" altLang="en-US" sz="1000" b="0" i="0" u="none" strike="noStrike" kern="1200" cap="none" spc="30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
        <p:nvSpPr>
          <p:cNvPr id="52" name="文本框 51"/>
          <p:cNvSpPr txBox="1"/>
          <p:nvPr>
            <p:custDataLst>
              <p:tags r:id="rId4"/>
            </p:custDataLst>
          </p:nvPr>
        </p:nvSpPr>
        <p:spPr>
          <a:xfrm>
            <a:off x="660400" y="6583649"/>
            <a:ext cx="1941557" cy="24622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000" b="0" i="0" u="none" strike="noStrike" kern="1200" cap="none" spc="60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自强不息 厚德载物</a:t>
            </a:r>
            <a:endParaRPr kumimoji="0" lang="zh-CN" altLang="en-US" sz="1000" b="0" i="0" u="none" strike="noStrike" kern="1200" cap="none" spc="60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53" name="矩形 52"/>
          <p:cNvSpPr/>
          <p:nvPr>
            <p:custDataLst>
              <p:tags r:id="rId5"/>
            </p:custDataLst>
          </p:nvPr>
        </p:nvSpPr>
        <p:spPr>
          <a:xfrm>
            <a:off x="0" y="6570000"/>
            <a:ext cx="12192000" cy="288000"/>
          </a:xfrm>
          <a:prstGeom prst="rect">
            <a:avLst/>
          </a:prstGeom>
          <a:solidFill>
            <a:srgbClr val="1C6299"/>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54" name="文本框 53"/>
          <p:cNvSpPr txBox="1"/>
          <p:nvPr>
            <p:custDataLst>
              <p:tags r:id="rId6"/>
            </p:custDataLst>
          </p:nvPr>
        </p:nvSpPr>
        <p:spPr>
          <a:xfrm>
            <a:off x="594090" y="6583649"/>
            <a:ext cx="2031325" cy="246221"/>
          </a:xfrm>
          <a:prstGeom prst="rect">
            <a:avLst/>
          </a:prstGeom>
          <a:noFill/>
        </p:spPr>
        <p:txBody>
          <a:bodyPr wrap="none" rtlCol="0">
            <a:spAutoFit/>
          </a:bodyPr>
          <a:lstStyle/>
          <a:p>
            <a:pPr lvl="0">
              <a:defRPr/>
            </a:pPr>
            <a:r>
              <a:rPr lang="zh-CN" altLang="en-US" sz="1000" spc="600" dirty="0">
                <a:solidFill>
                  <a:prstClr val="white"/>
                </a:solidFill>
                <a:latin typeface="微软雅黑" panose="020B0503020204020204" pitchFamily="34" charset="-122"/>
                <a:ea typeface="微软雅黑" panose="020B0503020204020204" pitchFamily="34" charset="-122"/>
              </a:rPr>
              <a:t>知行合一、经世致用</a:t>
            </a:r>
            <a:endParaRPr kumimoji="0" lang="zh-CN" altLang="en-US" sz="1000" b="0" i="0" u="none" strike="noStrike" kern="1200" cap="none" spc="60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59" name="文本框 58"/>
          <p:cNvSpPr txBox="1"/>
          <p:nvPr>
            <p:custDataLst>
              <p:tags r:id="rId7"/>
            </p:custDataLst>
          </p:nvPr>
        </p:nvSpPr>
        <p:spPr>
          <a:xfrm>
            <a:off x="9137792" y="6583649"/>
            <a:ext cx="2484975" cy="246221"/>
          </a:xfrm>
          <a:prstGeom prst="rect">
            <a:avLst/>
          </a:prstGeom>
          <a:noFill/>
        </p:spPr>
        <p:txBody>
          <a:bodyPr wrap="none" rtlCol="0">
            <a:spAutoFit/>
          </a:bodyPr>
          <a:lstStyle/>
          <a:p>
            <a:pPr lvl="0" algn="r">
              <a:defRPr/>
            </a:pPr>
            <a:r>
              <a:rPr lang="en-US" altLang="zh-CN" sz="1000" spc="300" dirty="0">
                <a:solidFill>
                  <a:prstClr val="white"/>
                </a:solidFill>
                <a:latin typeface="Arial" panose="020B0604020202020204" pitchFamily="34" charset="0"/>
                <a:ea typeface="微软雅黑" panose="020B0503020204020204" pitchFamily="34" charset="-122"/>
                <a:cs typeface="Arial" panose="020B0604020202020204" pitchFamily="34" charset="0"/>
              </a:rPr>
              <a:t>Central South University</a:t>
            </a:r>
            <a:endParaRPr kumimoji="0" lang="zh-CN" altLang="en-US" sz="1000" b="0" i="0" u="none" strike="noStrike" kern="1200" cap="none" spc="30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Arial" panose="020B0604020202020204" pitchFamily="34" charset="0"/>
            </a:endParaRPr>
          </a:p>
        </p:txBody>
      </p:sp>
      <p:cxnSp>
        <p:nvCxnSpPr>
          <p:cNvPr id="60" name="直接连接符 59"/>
          <p:cNvCxnSpPr/>
          <p:nvPr>
            <p:custDataLst>
              <p:tags r:id="rId8"/>
            </p:custDataLst>
          </p:nvPr>
        </p:nvCxnSpPr>
        <p:spPr>
          <a:xfrm>
            <a:off x="660400" y="760413"/>
            <a:ext cx="10858500" cy="0"/>
          </a:xfrm>
          <a:prstGeom prst="line">
            <a:avLst/>
          </a:prstGeom>
          <a:noFill/>
          <a:ln w="22225" cap="flat" cmpd="sng" algn="ctr">
            <a:solidFill>
              <a:srgbClr val="1C6299"/>
            </a:solidFill>
            <a:prstDash val="solid"/>
            <a:miter lim="800000"/>
          </a:ln>
          <a:effectLst/>
        </p:spPr>
      </p:cxnSp>
      <p:pic>
        <p:nvPicPr>
          <p:cNvPr id="65" name="图片 64"/>
          <p:cNvPicPr>
            <a:picLocks noChangeAspect="1"/>
          </p:cNvPicPr>
          <p:nvPr>
            <p:custDataLst>
              <p:tags r:id="rId9"/>
            </p:custDataLst>
          </p:nvPr>
        </p:nvPicPr>
        <p:blipFill>
          <a:blip r:embed="rId10" cstate="print">
            <a:extLst>
              <a:ext uri="{28A0092B-C50C-407E-A947-70E740481C1C}">
                <a14:useLocalDpi xmlns:a14="http://schemas.microsoft.com/office/drawing/2010/main" val="0"/>
              </a:ext>
            </a:extLst>
          </a:blip>
          <a:stretch>
            <a:fillRect/>
          </a:stretch>
        </p:blipFill>
        <p:spPr>
          <a:xfrm>
            <a:off x="9724913" y="176378"/>
            <a:ext cx="1897854" cy="555905"/>
          </a:xfrm>
          <a:prstGeom prst="rect">
            <a:avLst/>
          </a:prstGeom>
        </p:spPr>
      </p:pic>
      <p:sp>
        <p:nvSpPr>
          <p:cNvPr id="69" name="文本框 68"/>
          <p:cNvSpPr txBox="1"/>
          <p:nvPr>
            <p:custDataLst>
              <p:tags r:id="rId11"/>
            </p:custDataLst>
          </p:nvPr>
        </p:nvSpPr>
        <p:spPr>
          <a:xfrm>
            <a:off x="5307330" y="4251960"/>
            <a:ext cx="2164715" cy="70104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等线" panose="02010600030101010101" pitchFamily="2" charset="-122"/>
              <a:ea typeface="等线" panose="02010600030101010101" pitchFamily="2" charset="-122"/>
              <a:cs typeface="+mn-cs"/>
            </a:endParaRPr>
          </a:p>
        </p:txBody>
      </p:sp>
      <p:sp>
        <p:nvSpPr>
          <p:cNvPr id="45" name="文本框 71"/>
          <p:cNvSpPr txBox="1"/>
          <p:nvPr>
            <p:custDataLst>
              <p:tags r:id="rId12"/>
            </p:custDataLst>
          </p:nvPr>
        </p:nvSpPr>
        <p:spPr>
          <a:xfrm>
            <a:off x="1442085" y="1353820"/>
            <a:ext cx="9307830" cy="1383665"/>
          </a:xfrm>
          <a:prstGeom prst="rect">
            <a:avLst/>
          </a:prstGeom>
          <a:noFill/>
        </p:spPr>
        <p:txBody>
          <a:bodyPr wrap="square" rtlCol="0">
            <a:spAutoFit/>
          </a:bodyPr>
          <a:lstStyle/>
          <a:p>
            <a:pPr indent="546100" algn="just" fontAlgn="auto">
              <a:lnSpc>
                <a:spcPct val="140000"/>
              </a:lnSpc>
              <a:extLst>
                <a:ext uri="{35155182-B16C-46BC-9424-99874614C6A1}">
                  <wpsdc:indentchars xmlns:wpsdc="http://www.wps.cn/officeDocument/2017/drawingmlCustomData" val="200" checksum="1164949499"/>
                </a:ext>
              </a:extLst>
            </a:pPr>
            <a:r>
              <a:rPr sz="2000" spc="150">
                <a:uFillTx/>
                <a:latin typeface="微软雅黑" panose="020B0503020204020204" pitchFamily="34" charset="-122"/>
                <a:ea typeface="微软雅黑" panose="020B0503020204020204" pitchFamily="34" charset="-122"/>
              </a:rPr>
              <a:t>近年来，“考公热”、“选调热”成了社会普遍关注的一大话题，而“中科院博士集体出走、“自贡公务员自杀留遗书”等事件也引发了广泛的社会讨论。到底是体制内工作</a:t>
            </a:r>
            <a:r>
              <a:rPr lang="zh-CN" sz="2000" spc="150">
                <a:uFillTx/>
                <a:latin typeface="微软雅黑" panose="020B0503020204020204" pitchFamily="34" charset="-122"/>
                <a:ea typeface="微软雅黑" panose="020B0503020204020204" pitchFamily="34" charset="-122"/>
              </a:rPr>
              <a:t>好</a:t>
            </a:r>
            <a:r>
              <a:rPr sz="2000" spc="150">
                <a:uFillTx/>
                <a:latin typeface="微软雅黑" panose="020B0503020204020204" pitchFamily="34" charset="-122"/>
                <a:ea typeface="微软雅黑" panose="020B0503020204020204" pitchFamily="34" charset="-122"/>
              </a:rPr>
              <a:t>还是体制外工作</a:t>
            </a:r>
            <a:r>
              <a:rPr lang="zh-CN" sz="2000" spc="150">
                <a:uFillTx/>
                <a:latin typeface="微软雅黑" panose="020B0503020204020204" pitchFamily="34" charset="-122"/>
                <a:ea typeface="微软雅黑" panose="020B0503020204020204" pitchFamily="34" charset="-122"/>
              </a:rPr>
              <a:t>好</a:t>
            </a:r>
            <a:r>
              <a:rPr sz="2000" spc="150">
                <a:uFillTx/>
                <a:latin typeface="微软雅黑" panose="020B0503020204020204" pitchFamily="34" charset="-122"/>
                <a:ea typeface="微软雅黑" panose="020B0503020204020204" pitchFamily="34" charset="-122"/>
              </a:rPr>
              <a:t>，网友有几种立场。</a:t>
            </a:r>
            <a:endParaRPr sz="2000" spc="150">
              <a:uFillTx/>
              <a:latin typeface="微软雅黑" panose="020B0503020204020204" pitchFamily="34" charset="-122"/>
              <a:ea typeface="微软雅黑" panose="020B0503020204020204" pitchFamily="34" charset="-122"/>
            </a:endParaRPr>
          </a:p>
        </p:txBody>
      </p:sp>
      <p:sp>
        <p:nvSpPr>
          <p:cNvPr id="11" name="矩形 10"/>
          <p:cNvSpPr/>
          <p:nvPr>
            <p:custDataLst>
              <p:tags r:id="rId13"/>
            </p:custDataLst>
          </p:nvPr>
        </p:nvSpPr>
        <p:spPr>
          <a:xfrm>
            <a:off x="829045" y="315708"/>
            <a:ext cx="1457987" cy="186055"/>
          </a:xfrm>
          <a:prstGeom prst="rect">
            <a:avLst/>
          </a:prstGeom>
          <a:solidFill>
            <a:schemeClr val="accent1">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itle 6"/>
          <p:cNvSpPr txBox="1"/>
          <p:nvPr>
            <p:custDataLst>
              <p:tags r:id="rId14"/>
            </p:custDataLst>
          </p:nvPr>
        </p:nvSpPr>
        <p:spPr>
          <a:xfrm>
            <a:off x="829045" y="203313"/>
            <a:ext cx="1976120" cy="410845"/>
          </a:xfrm>
          <a:prstGeom prst="rect">
            <a:avLst/>
          </a:prstGeom>
          <a:noFill/>
          <a:ln w="3175">
            <a:noFill/>
            <a:prstDash val="dash"/>
          </a:ln>
          <a:extLst>
            <a:ext uri="{909E8E84-426E-40DD-AFC4-6F175D3DCCD1}">
              <a14:hiddenFill xmlns:a14="http://schemas.microsoft.com/office/drawing/2010/main">
                <a:solidFill>
                  <a:schemeClr val="bg2"/>
                </a:solidFill>
              </a14:hiddenFill>
            </a:ext>
          </a:extLst>
        </p:spPr>
        <p:txBody>
          <a:bodyPr wrap="none" lIns="72000" tIns="36195" rIns="72000" bIns="36195" anchor="t" anchorCtr="0">
            <a:sp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l">
              <a:lnSpc>
                <a:spcPct val="100000"/>
              </a:lnSpc>
              <a:spcBef>
                <a:spcPts val="1000"/>
              </a:spcBef>
              <a:spcAft>
                <a:spcPts val="0"/>
              </a:spcAft>
              <a:buSzPct val="100000"/>
              <a:buNone/>
            </a:pPr>
            <a:r>
              <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一、问题提出</a:t>
            </a:r>
            <a:endPar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 name="文本框 1"/>
          <p:cNvSpPr txBox="1"/>
          <p:nvPr>
            <p:custDataLst>
              <p:tags r:id="rId15"/>
            </p:custDataLst>
          </p:nvPr>
        </p:nvSpPr>
        <p:spPr>
          <a:xfrm>
            <a:off x="4182752" y="3331210"/>
            <a:ext cx="5068570" cy="2676525"/>
          </a:xfrm>
          <a:prstGeom prst="rect">
            <a:avLst/>
          </a:prstGeom>
          <a:noFill/>
        </p:spPr>
        <p:txBody>
          <a:bodyPr wrap="square" rtlCol="0">
            <a:spAutoFit/>
          </a:bodyPr>
          <a:p>
            <a:pPr marL="0" marR="0" lvl="0" indent="0" algn="l" defTabSz="914400" rtl="0" eaLnBrk="1" fontAlgn="auto" latinLnBrk="0" hangingPunct="1">
              <a:lnSpc>
                <a:spcPct val="200000"/>
              </a:lnSpc>
              <a:spcBef>
                <a:spcPts val="0"/>
              </a:spcBef>
              <a:spcAft>
                <a:spcPts val="0"/>
              </a:spcAft>
              <a:buClrTx/>
              <a:buSzTx/>
              <a:buFontTx/>
              <a:buNone/>
              <a:defRPr/>
            </a:pPr>
            <a:r>
              <a:rPr lang="zh-CN" altLang="en-US" sz="2800" b="1" noProof="0" dirty="0">
                <a:solidFill>
                  <a:schemeClr val="accent1"/>
                </a:solidFill>
                <a:effectLst>
                  <a:outerShdw blurRad="38100" dist="25400" dir="5400000" algn="ctr" rotWithShape="0">
                    <a:srgbClr val="6E747A">
                      <a:alpha val="43000"/>
                    </a:srgbClr>
                  </a:outerShdw>
                </a:effectLst>
                <a:uLnTx/>
                <a:uFillTx/>
                <a:latin typeface="微软雅黑" panose="020B0503020204020204" pitchFamily="34" charset="-122"/>
                <a:ea typeface="微软雅黑" panose="020B0503020204020204" pitchFamily="34" charset="-122"/>
              </a:rPr>
              <a:t>（一）</a:t>
            </a:r>
            <a:r>
              <a:rPr lang="zh-CN" altLang="en-US" sz="28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体制内工作派</a:t>
            </a:r>
            <a:endParaRPr lang="zh-CN" altLang="en-US" sz="28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a:p>
            <a:pPr marL="0" marR="0" lvl="0" indent="0" algn="l" defTabSz="914400" rtl="0" eaLnBrk="1" fontAlgn="auto" latinLnBrk="0" hangingPunct="1">
              <a:lnSpc>
                <a:spcPct val="200000"/>
              </a:lnSpc>
              <a:spcBef>
                <a:spcPts val="0"/>
              </a:spcBef>
              <a:spcAft>
                <a:spcPts val="0"/>
              </a:spcAft>
              <a:buClrTx/>
              <a:buSzTx/>
              <a:buFontTx/>
              <a:buNone/>
              <a:defRPr/>
            </a:pPr>
            <a:r>
              <a:rPr kumimoji="0" lang="zh-CN" altLang="en-US" sz="2800" b="1" i="0" u="none" strike="noStrike" kern="1200" cap="none" spc="0" normalizeH="0" baseline="0" noProof="0" dirty="0">
                <a:solidFill>
                  <a:schemeClr val="accent1"/>
                </a:solidFill>
                <a:effectLst>
                  <a:outerShdw blurRad="38100" dist="25400" dir="5400000" algn="ctr" rotWithShape="0">
                    <a:srgbClr val="6E747A">
                      <a:alpha val="43000"/>
                    </a:srgbClr>
                  </a:outerShdw>
                </a:effectLst>
                <a:uLnTx/>
                <a:uFillTx/>
                <a:latin typeface="微软雅黑" panose="020B0503020204020204" pitchFamily="34" charset="-122"/>
                <a:ea typeface="微软雅黑" panose="020B0503020204020204" pitchFamily="34" charset="-122"/>
                <a:cs typeface="+mn-cs"/>
              </a:rPr>
              <a:t>（二）体制外工作派</a:t>
            </a:r>
            <a:endParaRPr kumimoji="0" lang="zh-CN" altLang="en-US" sz="2800" b="1" i="0" u="none" strike="noStrike" kern="1200" cap="none" spc="0" normalizeH="0" baseline="0" noProof="0" dirty="0">
              <a:solidFill>
                <a:schemeClr val="accent1"/>
              </a:solidFill>
              <a:effectLst>
                <a:outerShdw blurRad="38100" dist="25400" dir="5400000" algn="ctr" rotWithShape="0">
                  <a:srgbClr val="6E747A">
                    <a:alpha val="43000"/>
                  </a:srgbClr>
                </a:outerShdw>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1" fontAlgn="auto" latinLnBrk="0" hangingPunct="1">
              <a:lnSpc>
                <a:spcPct val="200000"/>
              </a:lnSpc>
              <a:spcBef>
                <a:spcPts val="0"/>
              </a:spcBef>
              <a:spcAft>
                <a:spcPts val="0"/>
              </a:spcAft>
              <a:buClrTx/>
              <a:buSzTx/>
              <a:buFontTx/>
              <a:buNone/>
              <a:defRPr/>
            </a:pPr>
            <a:r>
              <a:rPr kumimoji="0" lang="zh-CN" altLang="en-US" sz="2800" b="1" i="0" u="none" strike="noStrike" kern="1200" cap="none" spc="0" normalizeH="0" baseline="0" noProof="0" dirty="0">
                <a:solidFill>
                  <a:schemeClr val="accent1"/>
                </a:solidFill>
                <a:effectLst>
                  <a:outerShdw blurRad="38100" dist="25400" dir="5400000" algn="ctr" rotWithShape="0">
                    <a:srgbClr val="6E747A">
                      <a:alpha val="43000"/>
                    </a:srgbClr>
                  </a:outerShdw>
                </a:effectLst>
                <a:uLnTx/>
                <a:uFillTx/>
                <a:latin typeface="微软雅黑" panose="020B0503020204020204" pitchFamily="34" charset="-122"/>
                <a:ea typeface="微软雅黑" panose="020B0503020204020204" pitchFamily="34" charset="-122"/>
                <a:cs typeface="+mn-cs"/>
              </a:rPr>
              <a:t>（三）工作中立派</a:t>
            </a:r>
            <a:endParaRPr kumimoji="0" lang="zh-CN" altLang="en-US" sz="2800" b="1" i="0" u="none" strike="noStrike" kern="1200" cap="none" spc="0" normalizeH="0" baseline="0" noProof="0" dirty="0">
              <a:solidFill>
                <a:schemeClr val="accent1"/>
              </a:solidFill>
              <a:effectLst>
                <a:outerShdw blurRad="38100" dist="25400" dir="5400000" algn="ctr" rotWithShape="0">
                  <a:srgbClr val="6E747A">
                    <a:alpha val="43000"/>
                  </a:srgbClr>
                </a:outerShdw>
              </a:effectLst>
              <a:uLnTx/>
              <a:uFillTx/>
              <a:latin typeface="微软雅黑" panose="020B0503020204020204" pitchFamily="34" charset="-122"/>
              <a:ea typeface="微软雅黑" panose="020B0503020204020204" pitchFamily="34" charset="-122"/>
              <a:cs typeface="+mn-cs"/>
            </a:endParaRPr>
          </a:p>
        </p:txBody>
      </p:sp>
    </p:spTree>
    <p:custDataLst>
      <p:tags r:id="rId16"/>
    </p:custDataLst>
  </p:cSld>
  <p:clrMapOvr>
    <a:masterClrMapping/>
  </p:clrMapOvr>
  <p:transition spd="slow" advTm="3000">
    <p:fade/>
  </p:transition>
</p:sld>
</file>

<file path=ppt/slides/slide4.xml><?xml version="1.0" encoding="utf-8"?>
<p:sld xmlns:a="http://schemas.openxmlformats.org/drawingml/2006/main" xmlns:r="http://schemas.openxmlformats.org/officeDocument/2006/relationships" xmlns:p="http://schemas.openxmlformats.org/presentationml/2006/main">
  <p:cSld>
    <p:bg>
      <p:bgPr>
        <a:pattFill prst="lgGrid">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5" name="矩形 4"/>
          <p:cNvSpPr/>
          <p:nvPr>
            <p:custDataLst>
              <p:tags r:id="rId1"/>
            </p:custDataLst>
          </p:nvPr>
        </p:nvSpPr>
        <p:spPr>
          <a:xfrm>
            <a:off x="829045" y="315708"/>
            <a:ext cx="5419644" cy="186055"/>
          </a:xfrm>
          <a:prstGeom prst="rect">
            <a:avLst/>
          </a:prstGeom>
          <a:solidFill>
            <a:schemeClr val="accent1">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itle 6"/>
          <p:cNvSpPr txBox="1"/>
          <p:nvPr>
            <p:custDataLst>
              <p:tags r:id="rId2"/>
            </p:custDataLst>
          </p:nvPr>
        </p:nvSpPr>
        <p:spPr>
          <a:xfrm>
            <a:off x="829045" y="203313"/>
            <a:ext cx="4464050" cy="410845"/>
          </a:xfrm>
          <a:prstGeom prst="rect">
            <a:avLst/>
          </a:prstGeom>
          <a:noFill/>
          <a:ln w="3175">
            <a:noFill/>
            <a:prstDash val="dash"/>
          </a:ln>
          <a:extLst>
            <a:ext uri="{909E8E84-426E-40DD-AFC4-6F175D3DCCD1}">
              <a14:hiddenFill xmlns:a14="http://schemas.microsoft.com/office/drawing/2010/main">
                <a:solidFill>
                  <a:schemeClr val="bg2"/>
                </a:solidFill>
              </a14:hiddenFill>
            </a:ext>
          </a:extLst>
        </p:spPr>
        <p:txBody>
          <a:bodyPr wrap="none" lIns="72000" tIns="36195" rIns="72000" bIns="36195" anchor="t" anchorCtr="0">
            <a:sp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l">
              <a:lnSpc>
                <a:spcPct val="100000"/>
              </a:lnSpc>
              <a:spcBef>
                <a:spcPts val="1000"/>
              </a:spcBef>
              <a:spcAft>
                <a:spcPts val="0"/>
              </a:spcAft>
              <a:buSzPct val="100000"/>
              <a:buNone/>
            </a:pPr>
            <a:r>
              <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一、问题提出</a:t>
            </a:r>
            <a:r>
              <a:rPr lang="en-US" altLang="zh-CN"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——体制内</a:t>
            </a:r>
            <a:r>
              <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工作</a:t>
            </a:r>
            <a:r>
              <a:rPr lang="en-US" altLang="zh-CN"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派</a:t>
            </a:r>
            <a:endParaRPr lang="en-US" altLang="zh-CN"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5" name="文本框 14"/>
          <p:cNvSpPr txBox="1"/>
          <p:nvPr>
            <p:custDataLst>
              <p:tags r:id="rId3"/>
            </p:custDataLst>
          </p:nvPr>
        </p:nvSpPr>
        <p:spPr>
          <a:xfrm>
            <a:off x="8610404" y="6583649"/>
            <a:ext cx="3012363" cy="246221"/>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pPr>
            <a:r>
              <a:rPr kumimoji="0" lang="en-US" altLang="zh-CN" sz="1000" b="0" i="0" u="none" strike="noStrike" kern="1200" cap="none" spc="30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t>Tsinghua University of China</a:t>
            </a:r>
            <a:endParaRPr kumimoji="0" lang="zh-CN" altLang="en-US" sz="1000" b="0" i="0" u="none" strike="noStrike" kern="1200" cap="none" spc="30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
        <p:nvSpPr>
          <p:cNvPr id="52" name="文本框 51"/>
          <p:cNvSpPr txBox="1"/>
          <p:nvPr>
            <p:custDataLst>
              <p:tags r:id="rId4"/>
            </p:custDataLst>
          </p:nvPr>
        </p:nvSpPr>
        <p:spPr>
          <a:xfrm>
            <a:off x="660400" y="6583649"/>
            <a:ext cx="1941557" cy="24622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pPr>
            <a:r>
              <a:rPr kumimoji="0" lang="zh-CN" altLang="en-US" sz="1000" b="0" i="0" u="none" strike="noStrike" kern="1200" cap="none" spc="60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自强不息 厚德载物</a:t>
            </a:r>
            <a:endParaRPr kumimoji="0" lang="zh-CN" altLang="en-US" sz="1000" b="0" i="0" u="none" strike="noStrike" kern="1200" cap="none" spc="60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53" name="矩形 52"/>
          <p:cNvSpPr/>
          <p:nvPr>
            <p:custDataLst>
              <p:tags r:id="rId5"/>
            </p:custDataLst>
          </p:nvPr>
        </p:nvSpPr>
        <p:spPr>
          <a:xfrm>
            <a:off x="0" y="6570000"/>
            <a:ext cx="12192000" cy="288000"/>
          </a:xfrm>
          <a:prstGeom prst="rect">
            <a:avLst/>
          </a:prstGeom>
          <a:solidFill>
            <a:srgbClr val="1C6299"/>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54" name="文本框 53"/>
          <p:cNvSpPr txBox="1"/>
          <p:nvPr>
            <p:custDataLst>
              <p:tags r:id="rId6"/>
            </p:custDataLst>
          </p:nvPr>
        </p:nvSpPr>
        <p:spPr>
          <a:xfrm>
            <a:off x="594090" y="6583649"/>
            <a:ext cx="2031325" cy="246221"/>
          </a:xfrm>
          <a:prstGeom prst="rect">
            <a:avLst/>
          </a:prstGeom>
          <a:noFill/>
        </p:spPr>
        <p:txBody>
          <a:bodyPr wrap="none" rtlCol="0">
            <a:spAutoFit/>
          </a:bodyPr>
          <a:lstStyle/>
          <a:p>
            <a:pPr lvl="0"/>
            <a:r>
              <a:rPr lang="zh-CN" altLang="en-US" sz="1000" spc="600" dirty="0">
                <a:solidFill>
                  <a:prstClr val="white"/>
                </a:solidFill>
                <a:latin typeface="微软雅黑" panose="020B0503020204020204" pitchFamily="34" charset="-122"/>
                <a:ea typeface="微软雅黑" panose="020B0503020204020204" pitchFamily="34" charset="-122"/>
              </a:rPr>
              <a:t>知行合一、经世致用</a:t>
            </a:r>
            <a:endParaRPr kumimoji="0" lang="zh-CN" altLang="en-US" sz="1000" b="0" i="0" u="none" strike="noStrike" kern="1200" cap="none" spc="60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59" name="文本框 58"/>
          <p:cNvSpPr txBox="1"/>
          <p:nvPr>
            <p:custDataLst>
              <p:tags r:id="rId7"/>
            </p:custDataLst>
          </p:nvPr>
        </p:nvSpPr>
        <p:spPr>
          <a:xfrm>
            <a:off x="9137792" y="6583649"/>
            <a:ext cx="2484975" cy="246221"/>
          </a:xfrm>
          <a:prstGeom prst="rect">
            <a:avLst/>
          </a:prstGeom>
          <a:noFill/>
        </p:spPr>
        <p:txBody>
          <a:bodyPr wrap="none" rtlCol="0">
            <a:spAutoFit/>
          </a:bodyPr>
          <a:lstStyle/>
          <a:p>
            <a:pPr lvl="0" algn="r"/>
            <a:r>
              <a:rPr lang="en-US" altLang="zh-CN" sz="1000" spc="300" dirty="0">
                <a:solidFill>
                  <a:prstClr val="white"/>
                </a:solidFill>
                <a:latin typeface="Arial" panose="020B0604020202020204" pitchFamily="34" charset="0"/>
                <a:ea typeface="微软雅黑" panose="020B0503020204020204" pitchFamily="34" charset="-122"/>
                <a:cs typeface="Arial" panose="020B0604020202020204" pitchFamily="34" charset="0"/>
              </a:rPr>
              <a:t>Central South University</a:t>
            </a:r>
            <a:endParaRPr kumimoji="0" lang="zh-CN" altLang="en-US" sz="1000" b="0" i="0" u="none" strike="noStrike" kern="1200" cap="none" spc="30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Arial" panose="020B0604020202020204" pitchFamily="34" charset="0"/>
            </a:endParaRPr>
          </a:p>
        </p:txBody>
      </p:sp>
      <p:cxnSp>
        <p:nvCxnSpPr>
          <p:cNvPr id="60" name="直接连接符 59"/>
          <p:cNvCxnSpPr/>
          <p:nvPr>
            <p:custDataLst>
              <p:tags r:id="rId8"/>
            </p:custDataLst>
          </p:nvPr>
        </p:nvCxnSpPr>
        <p:spPr>
          <a:xfrm>
            <a:off x="660400" y="760413"/>
            <a:ext cx="10858500" cy="0"/>
          </a:xfrm>
          <a:prstGeom prst="line">
            <a:avLst/>
          </a:prstGeom>
          <a:noFill/>
          <a:ln w="22225" cap="flat" cmpd="sng" algn="ctr">
            <a:solidFill>
              <a:srgbClr val="1C6299"/>
            </a:solidFill>
            <a:prstDash val="solid"/>
            <a:miter lim="800000"/>
          </a:ln>
          <a:effectLst/>
        </p:spPr>
      </p:cxnSp>
      <p:pic>
        <p:nvPicPr>
          <p:cNvPr id="65" name="图片 64"/>
          <p:cNvPicPr>
            <a:picLocks noChangeAspect="1"/>
          </p:cNvPicPr>
          <p:nvPr>
            <p:custDataLst>
              <p:tags r:id="rId9"/>
            </p:custDataLst>
          </p:nvPr>
        </p:nvPicPr>
        <p:blipFill>
          <a:blip r:embed="rId10" cstate="print">
            <a:extLst>
              <a:ext uri="{28A0092B-C50C-407E-A947-70E740481C1C}">
                <a14:useLocalDpi xmlns:a14="http://schemas.microsoft.com/office/drawing/2010/main" val="0"/>
              </a:ext>
            </a:extLst>
          </a:blip>
          <a:stretch>
            <a:fillRect/>
          </a:stretch>
        </p:blipFill>
        <p:spPr>
          <a:xfrm>
            <a:off x="9724913" y="176378"/>
            <a:ext cx="1897854" cy="555905"/>
          </a:xfrm>
          <a:prstGeom prst="rect">
            <a:avLst/>
          </a:prstGeom>
        </p:spPr>
      </p:pic>
      <p:grpSp>
        <p:nvGrpSpPr>
          <p:cNvPr id="58" name="组合 57"/>
          <p:cNvGrpSpPr/>
          <p:nvPr/>
        </p:nvGrpSpPr>
        <p:grpSpPr>
          <a:xfrm>
            <a:off x="1176655" y="4318635"/>
            <a:ext cx="10446385" cy="2163445"/>
            <a:chOff x="684391" y="2048993"/>
            <a:chExt cx="3323376" cy="246221"/>
          </a:xfrm>
        </p:grpSpPr>
        <p:sp>
          <p:nvSpPr>
            <p:cNvPr id="2" name="文本框 70"/>
            <p:cNvSpPr txBox="1"/>
            <p:nvPr>
              <p:custDataLst>
                <p:tags r:id="rId11"/>
              </p:custDataLst>
            </p:nvPr>
          </p:nvSpPr>
          <p:spPr>
            <a:xfrm>
              <a:off x="684391" y="2059971"/>
              <a:ext cx="3288101" cy="205093"/>
            </a:xfrm>
            <a:prstGeom prst="rect">
              <a:avLst/>
            </a:prstGeom>
            <a:noFill/>
          </p:spPr>
          <p:txBody>
            <a:bodyPr wrap="square" lIns="54000" tIns="0" rIns="54000" bIns="0">
              <a:noAutofit/>
            </a:bodyPr>
            <a:lstStyle/>
            <a:p>
              <a:pPr defTabSz="685800">
                <a:lnSpc>
                  <a:spcPct val="120000"/>
                </a:lnSpc>
                <a:spcBef>
                  <a:spcPct val="0"/>
                </a:spcBef>
              </a:pPr>
              <a:endPar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3" name="矩形 2"/>
            <p:cNvSpPr/>
            <p:nvPr>
              <p:custDataLst>
                <p:tags r:id="rId12"/>
              </p:custDataLst>
            </p:nvPr>
          </p:nvSpPr>
          <p:spPr>
            <a:xfrm>
              <a:off x="719666" y="2048993"/>
              <a:ext cx="3288101" cy="246221"/>
            </a:xfrm>
            <a:prstGeom prst="rect">
              <a:avLst/>
            </a:prstGeom>
          </p:spPr>
          <p:txBody>
            <a:bodyPr wrap="none" lIns="54000" tIns="0" rIns="54000" bIns="0">
              <a:noAutofit/>
            </a:bodyPr>
            <a:lstStyle/>
            <a:p>
              <a:pPr algn="r" defTabSz="685800">
                <a:spcBef>
                  <a:spcPct val="0"/>
                </a:spcBef>
              </a:pPr>
              <a:endParaRPr lang="zh-CN" altLang="en-US" sz="2000" b="1" dirty="0">
                <a:solidFill>
                  <a:srgbClr val="85503C"/>
                </a:solidFill>
                <a:latin typeface="微软雅黑" panose="020B0503020204020204" pitchFamily="34" charset="-122"/>
                <a:ea typeface="微软雅黑" panose="020B0503020204020204" pitchFamily="34" charset="-122"/>
                <a:sym typeface="Arial" panose="020B0604020202020204" pitchFamily="34" charset="0"/>
              </a:endParaRPr>
            </a:p>
          </p:txBody>
        </p:sp>
      </p:grpSp>
      <p:grpSp>
        <p:nvGrpSpPr>
          <p:cNvPr id="75" name="组合 74"/>
          <p:cNvGrpSpPr/>
          <p:nvPr/>
        </p:nvGrpSpPr>
        <p:grpSpPr>
          <a:xfrm>
            <a:off x="1322705" y="2512060"/>
            <a:ext cx="9526905" cy="3546475"/>
            <a:chOff x="4769963" y="3716840"/>
            <a:chExt cx="3312000" cy="2322000"/>
          </a:xfrm>
        </p:grpSpPr>
        <p:sp>
          <p:nvSpPr>
            <p:cNvPr id="76" name="矩形 75"/>
            <p:cNvSpPr/>
            <p:nvPr>
              <p:custDataLst>
                <p:tags r:id="rId13"/>
              </p:custDataLst>
            </p:nvPr>
          </p:nvSpPr>
          <p:spPr>
            <a:xfrm>
              <a:off x="4769963" y="3716840"/>
              <a:ext cx="3312000" cy="232200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prstClr val="white"/>
                </a:solidFill>
                <a:effectLst/>
                <a:uLnTx/>
                <a:uFillTx/>
                <a:latin typeface="等线" panose="02010600030101010101" pitchFamily="2" charset="-122"/>
                <a:ea typeface="等线" panose="02010600030101010101" pitchFamily="2" charset="-122"/>
                <a:cs typeface="+mn-cs"/>
              </a:endParaRPr>
            </a:p>
          </p:txBody>
        </p:sp>
        <p:sp>
          <p:nvSpPr>
            <p:cNvPr id="80" name="文本框 79"/>
            <p:cNvSpPr txBox="1"/>
            <p:nvPr>
              <p:custDataLst>
                <p:tags r:id="rId14"/>
              </p:custDataLst>
            </p:nvPr>
          </p:nvSpPr>
          <p:spPr>
            <a:xfrm>
              <a:off x="4891375" y="4343788"/>
              <a:ext cx="3190587" cy="470507"/>
            </a:xfrm>
            <a:prstGeom prst="rect">
              <a:avLst/>
            </a:prstGeom>
            <a:noFill/>
          </p:spPr>
          <p:txBody>
            <a:bodyPr wrap="square" rtlCol="0">
              <a:spAutoFit/>
            </a:bodyPr>
            <a:lstStyle/>
            <a:p>
              <a:pPr>
                <a:lnSpc>
                  <a:spcPts val="2000"/>
                </a:lnSpc>
              </a:pPr>
              <a:endParaRPr lang="en-US" altLang="zh-CN" sz="1050" dirty="0"/>
            </a:p>
          </p:txBody>
        </p:sp>
      </p:grpSp>
      <p:sp>
        <p:nvSpPr>
          <p:cNvPr id="9" name="文本框 71"/>
          <p:cNvSpPr txBox="1"/>
          <p:nvPr>
            <p:custDataLst>
              <p:tags r:id="rId15"/>
            </p:custDataLst>
          </p:nvPr>
        </p:nvSpPr>
        <p:spPr>
          <a:xfrm>
            <a:off x="1388745" y="2993390"/>
            <a:ext cx="9460865" cy="2168525"/>
          </a:xfrm>
          <a:prstGeom prst="rect">
            <a:avLst/>
          </a:prstGeom>
          <a:noFill/>
        </p:spPr>
        <p:txBody>
          <a:bodyPr wrap="square" rtlCol="0">
            <a:spAutoFit/>
          </a:bodyPr>
          <a:lstStyle/>
          <a:p>
            <a:pPr algn="just" defTabSz="685800">
              <a:lnSpc>
                <a:spcPct val="150000"/>
              </a:lnSpc>
              <a:spcBef>
                <a:spcPct val="0"/>
              </a:spcBef>
            </a:pPr>
            <a:r>
              <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根据各高校官方发布的2018年高校毕业生就业数据</a:t>
            </a:r>
            <a:r>
              <a:rPr lang="en-US" altLang="zh-CN"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endPar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a:p>
            <a:pPr algn="just" defTabSz="685800">
              <a:lnSpc>
                <a:spcPct val="150000"/>
              </a:lnSpc>
              <a:spcBef>
                <a:spcPct val="0"/>
              </a:spcBef>
            </a:pPr>
            <a:r>
              <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以三所“双一流”高校2018年毕业生就业质量报告为例，清华大学7243名毕业生中选择到党政机关、事业单位和国企工作的比例为62.4%，北京大学7548名毕业生选择到党政机关、事业单位和国企工作的比例为71.9%，中南大学8868名毕业生中选择到党政机关、事业单位和国企工作的比列为54.94%。</a:t>
            </a:r>
            <a:endParaRPr lang="en-US" altLang="zh-CN" dirty="0">
              <a:latin typeface="微软雅黑" panose="020B0503020204020204" pitchFamily="34" charset="-122"/>
              <a:ea typeface="微软雅黑" panose="020B0503020204020204" pitchFamily="34" charset="-122"/>
            </a:endParaRPr>
          </a:p>
        </p:txBody>
      </p:sp>
      <p:sp>
        <p:nvSpPr>
          <p:cNvPr id="10" name="矩形 9"/>
          <p:cNvSpPr/>
          <p:nvPr>
            <p:custDataLst>
              <p:tags r:id="rId16"/>
            </p:custDataLst>
          </p:nvPr>
        </p:nvSpPr>
        <p:spPr>
          <a:xfrm>
            <a:off x="1505585" y="5991225"/>
            <a:ext cx="8397240" cy="76200"/>
          </a:xfrm>
          <a:prstGeom prst="rect">
            <a:avLst/>
          </a:prstGeom>
          <a:solidFill>
            <a:srgbClr val="96C4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1C6299"/>
              </a:solidFill>
              <a:effectLst/>
              <a:uLnTx/>
              <a:uFillTx/>
              <a:latin typeface="等线" panose="02010600030101010101" pitchFamily="2" charset="-122"/>
              <a:ea typeface="等线" panose="02010600030101010101" pitchFamily="2" charset="-122"/>
              <a:cs typeface="+mn-cs"/>
            </a:endParaRPr>
          </a:p>
        </p:txBody>
      </p:sp>
      <p:sp>
        <p:nvSpPr>
          <p:cNvPr id="32" name="任意多边形: 形状 73"/>
          <p:cNvSpPr/>
          <p:nvPr>
            <p:custDataLst>
              <p:tags r:id="rId17"/>
            </p:custDataLst>
          </p:nvPr>
        </p:nvSpPr>
        <p:spPr>
          <a:xfrm>
            <a:off x="8328660" y="5963920"/>
            <a:ext cx="2511425" cy="82550"/>
          </a:xfrm>
          <a:custGeom>
            <a:avLst/>
            <a:gdLst>
              <a:gd name="connsiteX0" fmla="*/ 87489 w 871995"/>
              <a:gd name="connsiteY0" fmla="*/ 0 h 144000"/>
              <a:gd name="connsiteX1" fmla="*/ 871995 w 871995"/>
              <a:gd name="connsiteY1" fmla="*/ 0 h 144000"/>
              <a:gd name="connsiteX2" fmla="*/ 871995 w 871995"/>
              <a:gd name="connsiteY2" fmla="*/ 144000 h 144000"/>
              <a:gd name="connsiteX3" fmla="*/ 0 w 871995"/>
              <a:gd name="connsiteY3" fmla="*/ 144000 h 144000"/>
            </a:gdLst>
            <a:ahLst/>
            <a:cxnLst>
              <a:cxn ang="0">
                <a:pos x="connsiteX0" y="connsiteY0"/>
              </a:cxn>
              <a:cxn ang="0">
                <a:pos x="connsiteX1" y="connsiteY1"/>
              </a:cxn>
              <a:cxn ang="0">
                <a:pos x="connsiteX2" y="connsiteY2"/>
              </a:cxn>
              <a:cxn ang="0">
                <a:pos x="connsiteX3" y="connsiteY3"/>
              </a:cxn>
            </a:cxnLst>
            <a:rect l="l" t="t" r="r" b="b"/>
            <a:pathLst>
              <a:path w="871995" h="144000">
                <a:moveTo>
                  <a:pt x="87489" y="0"/>
                </a:moveTo>
                <a:lnTo>
                  <a:pt x="871995" y="0"/>
                </a:lnTo>
                <a:lnTo>
                  <a:pt x="871995" y="144000"/>
                </a:lnTo>
                <a:lnTo>
                  <a:pt x="0" y="144000"/>
                </a:lnTo>
                <a:close/>
              </a:path>
            </a:pathLst>
          </a:custGeom>
          <a:solidFill>
            <a:srgbClr val="1B6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dirty="0">
              <a:ln>
                <a:noFill/>
              </a:ln>
              <a:solidFill>
                <a:prstClr val="white"/>
              </a:solidFill>
              <a:effectLst/>
              <a:uLnTx/>
              <a:uFillTx/>
              <a:latin typeface="等线" panose="02010600030101010101" pitchFamily="2" charset="-122"/>
              <a:ea typeface="等线" panose="02010600030101010101" pitchFamily="2" charset="-122"/>
              <a:cs typeface="+mn-cs"/>
            </a:endParaRPr>
          </a:p>
        </p:txBody>
      </p:sp>
      <p:sp>
        <p:nvSpPr>
          <p:cNvPr id="14" name="AutoShape 5"/>
          <p:cNvSpPr/>
          <p:nvPr/>
        </p:nvSpPr>
        <p:spPr bwMode="auto">
          <a:xfrm>
            <a:off x="1478915" y="1276985"/>
            <a:ext cx="635000" cy="635000"/>
          </a:xfrm>
          <a:prstGeom prst="wedgeEllipseCallout">
            <a:avLst>
              <a:gd name="adj1" fmla="val 76208"/>
              <a:gd name="adj2" fmla="val -5444"/>
            </a:avLst>
          </a:prstGeom>
          <a:solidFill>
            <a:schemeClr val="accent2">
              <a:lumMod val="75000"/>
            </a:schemeClr>
          </a:solidFill>
          <a:ln>
            <a:noFill/>
          </a:ln>
          <a:effectLst>
            <a:outerShdw blurRad="63500" algn="ctr" rotWithShape="0">
              <a:prstClr val="black">
                <a:alpha val="40000"/>
              </a:prstClr>
            </a:outerShdw>
          </a:effectLst>
        </p:spPr>
        <p:txBody>
          <a:bodyPr lIns="0" tIns="0" rIns="0" bIns="0" anchor="ctr"/>
          <a:lstStyle/>
          <a:p>
            <a:endParaRPr lang="es-ES" sz="2800">
              <a:effectLst>
                <a:outerShdw blurRad="38100" dist="38100" dir="2700000" algn="tl">
                  <a:srgbClr val="000000"/>
                </a:outerShdw>
              </a:effectLst>
              <a:latin typeface="微软雅黑 Light" panose="020B0502040204020203" pitchFamily="34" charset="-122"/>
              <a:ea typeface="微软雅黑 Light" panose="020B0502040204020203" pitchFamily="34" charset="-122"/>
              <a:cs typeface="Gill Sans" charset="0"/>
            </a:endParaRPr>
          </a:p>
        </p:txBody>
      </p:sp>
      <p:sp>
        <p:nvSpPr>
          <p:cNvPr id="17" name="AutoShape 11"/>
          <p:cNvSpPr/>
          <p:nvPr/>
        </p:nvSpPr>
        <p:spPr bwMode="auto">
          <a:xfrm>
            <a:off x="1647349" y="1469867"/>
            <a:ext cx="298450" cy="2492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3" y="161"/>
                  <a:pt x="21205" y="478"/>
                </a:cubicBezTo>
                <a:cubicBezTo>
                  <a:pt x="21467" y="798"/>
                  <a:pt x="21599" y="1177"/>
                  <a:pt x="21599" y="1618"/>
                </a:cubicBezTo>
                <a:lnTo>
                  <a:pt x="21599" y="19981"/>
                </a:lnTo>
                <a:cubicBezTo>
                  <a:pt x="21599" y="20422"/>
                  <a:pt x="21467" y="20801"/>
                  <a:pt x="21205" y="21121"/>
                </a:cubicBezTo>
                <a:cubicBezTo>
                  <a:pt x="20943" y="21438"/>
                  <a:pt x="20630" y="21600"/>
                  <a:pt x="20263" y="21600"/>
                </a:cubicBezTo>
                <a:lnTo>
                  <a:pt x="1346" y="21600"/>
                </a:lnTo>
                <a:cubicBezTo>
                  <a:pt x="981" y="21600"/>
                  <a:pt x="663" y="21438"/>
                  <a:pt x="399" y="21121"/>
                </a:cubicBezTo>
                <a:cubicBezTo>
                  <a:pt x="132" y="20801"/>
                  <a:pt x="0" y="20422"/>
                  <a:pt x="0" y="19981"/>
                </a:cubicBezTo>
                <a:lnTo>
                  <a:pt x="0" y="1618"/>
                </a:lnTo>
                <a:cubicBezTo>
                  <a:pt x="0" y="1177"/>
                  <a:pt x="132" y="798"/>
                  <a:pt x="399" y="478"/>
                </a:cubicBezTo>
                <a:cubicBezTo>
                  <a:pt x="663" y="161"/>
                  <a:pt x="981" y="0"/>
                  <a:pt x="1346" y="0"/>
                </a:cubicBezTo>
                <a:lnTo>
                  <a:pt x="20263" y="0"/>
                </a:lnTo>
                <a:close/>
                <a:moveTo>
                  <a:pt x="4051" y="2170"/>
                </a:moveTo>
                <a:cubicBezTo>
                  <a:pt x="4051" y="2020"/>
                  <a:pt x="4010" y="1891"/>
                  <a:pt x="3924" y="1782"/>
                </a:cubicBezTo>
                <a:cubicBezTo>
                  <a:pt x="3838" y="1677"/>
                  <a:pt x="3728" y="1621"/>
                  <a:pt x="3593" y="1621"/>
                </a:cubicBezTo>
                <a:lnTo>
                  <a:pt x="1801" y="1621"/>
                </a:lnTo>
                <a:cubicBezTo>
                  <a:pt x="1676" y="1621"/>
                  <a:pt x="1569" y="1674"/>
                  <a:pt x="1481" y="1776"/>
                </a:cubicBezTo>
                <a:cubicBezTo>
                  <a:pt x="1390" y="1879"/>
                  <a:pt x="1344" y="2011"/>
                  <a:pt x="1344" y="2170"/>
                </a:cubicBezTo>
                <a:lnTo>
                  <a:pt x="1344" y="4320"/>
                </a:lnTo>
                <a:cubicBezTo>
                  <a:pt x="1344" y="4470"/>
                  <a:pt x="1388" y="4602"/>
                  <a:pt x="1473" y="4708"/>
                </a:cubicBezTo>
                <a:cubicBezTo>
                  <a:pt x="1559" y="4816"/>
                  <a:pt x="1669" y="4866"/>
                  <a:pt x="1801" y="4866"/>
                </a:cubicBezTo>
                <a:lnTo>
                  <a:pt x="3593" y="4866"/>
                </a:lnTo>
                <a:cubicBezTo>
                  <a:pt x="3721" y="4866"/>
                  <a:pt x="3828" y="4819"/>
                  <a:pt x="3917" y="4717"/>
                </a:cubicBezTo>
                <a:cubicBezTo>
                  <a:pt x="4007" y="4614"/>
                  <a:pt x="4051" y="4482"/>
                  <a:pt x="4051" y="4320"/>
                </a:cubicBezTo>
                <a:lnTo>
                  <a:pt x="4051" y="2170"/>
                </a:lnTo>
                <a:close/>
                <a:moveTo>
                  <a:pt x="4051" y="7201"/>
                </a:moveTo>
                <a:cubicBezTo>
                  <a:pt x="4051" y="7055"/>
                  <a:pt x="4010" y="6925"/>
                  <a:pt x="3924" y="6817"/>
                </a:cubicBezTo>
                <a:cubicBezTo>
                  <a:pt x="3838" y="6708"/>
                  <a:pt x="3728" y="6655"/>
                  <a:pt x="3593" y="6655"/>
                </a:cubicBezTo>
                <a:lnTo>
                  <a:pt x="1801" y="6655"/>
                </a:lnTo>
                <a:cubicBezTo>
                  <a:pt x="1676" y="6655"/>
                  <a:pt x="1569" y="6708"/>
                  <a:pt x="1481" y="6817"/>
                </a:cubicBezTo>
                <a:cubicBezTo>
                  <a:pt x="1390" y="6925"/>
                  <a:pt x="1344" y="7055"/>
                  <a:pt x="1344" y="7201"/>
                </a:cubicBezTo>
                <a:lnTo>
                  <a:pt x="1344" y="9369"/>
                </a:lnTo>
                <a:cubicBezTo>
                  <a:pt x="1344" y="9516"/>
                  <a:pt x="1388" y="9645"/>
                  <a:pt x="1473" y="9757"/>
                </a:cubicBezTo>
                <a:cubicBezTo>
                  <a:pt x="1559" y="9863"/>
                  <a:pt x="1669" y="9915"/>
                  <a:pt x="1801" y="9915"/>
                </a:cubicBezTo>
                <a:lnTo>
                  <a:pt x="3593" y="9915"/>
                </a:lnTo>
                <a:cubicBezTo>
                  <a:pt x="3721" y="9915"/>
                  <a:pt x="3828" y="9863"/>
                  <a:pt x="3917" y="9757"/>
                </a:cubicBezTo>
                <a:cubicBezTo>
                  <a:pt x="4007" y="9645"/>
                  <a:pt x="4051" y="9516"/>
                  <a:pt x="4051" y="9369"/>
                </a:cubicBezTo>
                <a:lnTo>
                  <a:pt x="4051" y="7201"/>
                </a:lnTo>
                <a:close/>
                <a:moveTo>
                  <a:pt x="4051" y="12233"/>
                </a:moveTo>
                <a:cubicBezTo>
                  <a:pt x="4051" y="12083"/>
                  <a:pt x="4010" y="11957"/>
                  <a:pt x="3924" y="11845"/>
                </a:cubicBezTo>
                <a:cubicBezTo>
                  <a:pt x="3838" y="11739"/>
                  <a:pt x="3728" y="11687"/>
                  <a:pt x="3593" y="11687"/>
                </a:cubicBezTo>
                <a:lnTo>
                  <a:pt x="1801" y="11687"/>
                </a:lnTo>
                <a:cubicBezTo>
                  <a:pt x="1676" y="11687"/>
                  <a:pt x="1569" y="11739"/>
                  <a:pt x="1481" y="11845"/>
                </a:cubicBezTo>
                <a:cubicBezTo>
                  <a:pt x="1390" y="11957"/>
                  <a:pt x="1344" y="12083"/>
                  <a:pt x="1344" y="12233"/>
                </a:cubicBezTo>
                <a:lnTo>
                  <a:pt x="1344" y="14401"/>
                </a:lnTo>
                <a:cubicBezTo>
                  <a:pt x="1344" y="14547"/>
                  <a:pt x="1388" y="14677"/>
                  <a:pt x="1473" y="14785"/>
                </a:cubicBezTo>
                <a:cubicBezTo>
                  <a:pt x="1559" y="14894"/>
                  <a:pt x="1669" y="14947"/>
                  <a:pt x="1801" y="14947"/>
                </a:cubicBezTo>
                <a:lnTo>
                  <a:pt x="3593" y="14947"/>
                </a:lnTo>
                <a:cubicBezTo>
                  <a:pt x="3721" y="14947"/>
                  <a:pt x="3828" y="14894"/>
                  <a:pt x="3917" y="14785"/>
                </a:cubicBezTo>
                <a:cubicBezTo>
                  <a:pt x="4007" y="14677"/>
                  <a:pt x="4051" y="14547"/>
                  <a:pt x="4051" y="14401"/>
                </a:cubicBezTo>
                <a:lnTo>
                  <a:pt x="4051" y="12233"/>
                </a:lnTo>
                <a:close/>
                <a:moveTo>
                  <a:pt x="4051" y="17285"/>
                </a:moveTo>
                <a:cubicBezTo>
                  <a:pt x="4051" y="17135"/>
                  <a:pt x="4010" y="17006"/>
                  <a:pt x="3924" y="16897"/>
                </a:cubicBezTo>
                <a:cubicBezTo>
                  <a:pt x="3838" y="16791"/>
                  <a:pt x="3728" y="16736"/>
                  <a:pt x="3593" y="16736"/>
                </a:cubicBezTo>
                <a:lnTo>
                  <a:pt x="1801" y="16736"/>
                </a:lnTo>
                <a:cubicBezTo>
                  <a:pt x="1676" y="16736"/>
                  <a:pt x="1569" y="16789"/>
                  <a:pt x="1481" y="16891"/>
                </a:cubicBezTo>
                <a:cubicBezTo>
                  <a:pt x="1390" y="16994"/>
                  <a:pt x="1344" y="17123"/>
                  <a:pt x="1344" y="17285"/>
                </a:cubicBezTo>
                <a:lnTo>
                  <a:pt x="1344" y="19435"/>
                </a:lnTo>
                <a:cubicBezTo>
                  <a:pt x="1344" y="19585"/>
                  <a:pt x="1388" y="19714"/>
                  <a:pt x="1473" y="19823"/>
                </a:cubicBezTo>
                <a:cubicBezTo>
                  <a:pt x="1559" y="19928"/>
                  <a:pt x="1669" y="19984"/>
                  <a:pt x="1801" y="19984"/>
                </a:cubicBezTo>
                <a:lnTo>
                  <a:pt x="3593" y="19984"/>
                </a:lnTo>
                <a:cubicBezTo>
                  <a:pt x="3721" y="19984"/>
                  <a:pt x="3828" y="19931"/>
                  <a:pt x="3917" y="19828"/>
                </a:cubicBezTo>
                <a:cubicBezTo>
                  <a:pt x="4007" y="19726"/>
                  <a:pt x="4051" y="19596"/>
                  <a:pt x="4051" y="19435"/>
                </a:cubicBezTo>
                <a:lnTo>
                  <a:pt x="4051" y="17285"/>
                </a:lnTo>
                <a:close/>
                <a:moveTo>
                  <a:pt x="16194" y="2170"/>
                </a:moveTo>
                <a:cubicBezTo>
                  <a:pt x="16194" y="2020"/>
                  <a:pt x="16150" y="1891"/>
                  <a:pt x="16064" y="1782"/>
                </a:cubicBezTo>
                <a:cubicBezTo>
                  <a:pt x="15979" y="1677"/>
                  <a:pt x="15871" y="1621"/>
                  <a:pt x="15736" y="1621"/>
                </a:cubicBezTo>
                <a:lnTo>
                  <a:pt x="5858" y="1621"/>
                </a:lnTo>
                <a:cubicBezTo>
                  <a:pt x="5731" y="1621"/>
                  <a:pt x="5623" y="1674"/>
                  <a:pt x="5535" y="1776"/>
                </a:cubicBezTo>
                <a:cubicBezTo>
                  <a:pt x="5444" y="1879"/>
                  <a:pt x="5400" y="2011"/>
                  <a:pt x="5400" y="2170"/>
                </a:cubicBezTo>
                <a:lnTo>
                  <a:pt x="5400" y="9369"/>
                </a:lnTo>
                <a:cubicBezTo>
                  <a:pt x="5400" y="9516"/>
                  <a:pt x="5442" y="9645"/>
                  <a:pt x="5527" y="9757"/>
                </a:cubicBezTo>
                <a:cubicBezTo>
                  <a:pt x="5616" y="9863"/>
                  <a:pt x="5723" y="9915"/>
                  <a:pt x="5858" y="9915"/>
                </a:cubicBezTo>
                <a:lnTo>
                  <a:pt x="15736" y="9915"/>
                </a:lnTo>
                <a:cubicBezTo>
                  <a:pt x="15861" y="9915"/>
                  <a:pt x="15969" y="9863"/>
                  <a:pt x="16059" y="9757"/>
                </a:cubicBezTo>
                <a:cubicBezTo>
                  <a:pt x="16147" y="9645"/>
                  <a:pt x="16194" y="9516"/>
                  <a:pt x="16194" y="9369"/>
                </a:cubicBezTo>
                <a:lnTo>
                  <a:pt x="16194" y="2170"/>
                </a:lnTo>
                <a:close/>
                <a:moveTo>
                  <a:pt x="16194" y="12233"/>
                </a:moveTo>
                <a:cubicBezTo>
                  <a:pt x="16194" y="12083"/>
                  <a:pt x="16150" y="11957"/>
                  <a:pt x="16064" y="11845"/>
                </a:cubicBezTo>
                <a:cubicBezTo>
                  <a:pt x="15979" y="11739"/>
                  <a:pt x="15871" y="11687"/>
                  <a:pt x="15736" y="11687"/>
                </a:cubicBezTo>
                <a:lnTo>
                  <a:pt x="5858" y="11687"/>
                </a:lnTo>
                <a:cubicBezTo>
                  <a:pt x="5731" y="11687"/>
                  <a:pt x="5623" y="11739"/>
                  <a:pt x="5535" y="11845"/>
                </a:cubicBezTo>
                <a:cubicBezTo>
                  <a:pt x="5444" y="11957"/>
                  <a:pt x="5400" y="12083"/>
                  <a:pt x="5400" y="12233"/>
                </a:cubicBezTo>
                <a:lnTo>
                  <a:pt x="5400" y="19432"/>
                </a:lnTo>
                <a:cubicBezTo>
                  <a:pt x="5400" y="19582"/>
                  <a:pt x="5442" y="19711"/>
                  <a:pt x="5527" y="19820"/>
                </a:cubicBezTo>
                <a:cubicBezTo>
                  <a:pt x="5616" y="19925"/>
                  <a:pt x="5723" y="19981"/>
                  <a:pt x="5858" y="19981"/>
                </a:cubicBezTo>
                <a:lnTo>
                  <a:pt x="15736" y="19981"/>
                </a:lnTo>
                <a:cubicBezTo>
                  <a:pt x="15861" y="19981"/>
                  <a:pt x="15969" y="19928"/>
                  <a:pt x="16059" y="19826"/>
                </a:cubicBezTo>
                <a:cubicBezTo>
                  <a:pt x="16147" y="19723"/>
                  <a:pt x="16194" y="19594"/>
                  <a:pt x="16194" y="19432"/>
                </a:cubicBezTo>
                <a:lnTo>
                  <a:pt x="16194" y="12233"/>
                </a:lnTo>
                <a:close/>
                <a:moveTo>
                  <a:pt x="20263" y="2170"/>
                </a:moveTo>
                <a:cubicBezTo>
                  <a:pt x="20263" y="2020"/>
                  <a:pt x="20216" y="1891"/>
                  <a:pt x="20128" y="1782"/>
                </a:cubicBezTo>
                <a:cubicBezTo>
                  <a:pt x="20038" y="1677"/>
                  <a:pt x="19930" y="1621"/>
                  <a:pt x="19805" y="1621"/>
                </a:cubicBezTo>
                <a:lnTo>
                  <a:pt x="18001" y="1621"/>
                </a:lnTo>
                <a:cubicBezTo>
                  <a:pt x="17876" y="1621"/>
                  <a:pt x="17768" y="1674"/>
                  <a:pt x="17678" y="1776"/>
                </a:cubicBezTo>
                <a:cubicBezTo>
                  <a:pt x="17589" y="1879"/>
                  <a:pt x="17545" y="2011"/>
                  <a:pt x="17545" y="2170"/>
                </a:cubicBezTo>
                <a:lnTo>
                  <a:pt x="17545" y="4320"/>
                </a:lnTo>
                <a:cubicBezTo>
                  <a:pt x="17545" y="4470"/>
                  <a:pt x="17589" y="4602"/>
                  <a:pt x="17678" y="4708"/>
                </a:cubicBezTo>
                <a:cubicBezTo>
                  <a:pt x="17768" y="4816"/>
                  <a:pt x="17876" y="4866"/>
                  <a:pt x="18001" y="4866"/>
                </a:cubicBezTo>
                <a:lnTo>
                  <a:pt x="19805" y="4866"/>
                </a:lnTo>
                <a:cubicBezTo>
                  <a:pt x="19930" y="4866"/>
                  <a:pt x="20038" y="4819"/>
                  <a:pt x="20128" y="4717"/>
                </a:cubicBezTo>
                <a:cubicBezTo>
                  <a:pt x="20216" y="4614"/>
                  <a:pt x="20263" y="4482"/>
                  <a:pt x="20263" y="4320"/>
                </a:cubicBezTo>
                <a:lnTo>
                  <a:pt x="20263" y="2170"/>
                </a:lnTo>
                <a:close/>
                <a:moveTo>
                  <a:pt x="20263" y="7201"/>
                </a:moveTo>
                <a:cubicBezTo>
                  <a:pt x="20263" y="7055"/>
                  <a:pt x="20216" y="6925"/>
                  <a:pt x="20128" y="6817"/>
                </a:cubicBezTo>
                <a:cubicBezTo>
                  <a:pt x="20038" y="6708"/>
                  <a:pt x="19930" y="6655"/>
                  <a:pt x="19805" y="6655"/>
                </a:cubicBezTo>
                <a:lnTo>
                  <a:pt x="18001" y="6655"/>
                </a:lnTo>
                <a:cubicBezTo>
                  <a:pt x="17876" y="6655"/>
                  <a:pt x="17768" y="6708"/>
                  <a:pt x="17678" y="6817"/>
                </a:cubicBezTo>
                <a:cubicBezTo>
                  <a:pt x="17589" y="6925"/>
                  <a:pt x="17545" y="7055"/>
                  <a:pt x="17545" y="7201"/>
                </a:cubicBezTo>
                <a:lnTo>
                  <a:pt x="17545" y="9369"/>
                </a:lnTo>
                <a:cubicBezTo>
                  <a:pt x="17545" y="9516"/>
                  <a:pt x="17589" y="9645"/>
                  <a:pt x="17678" y="9757"/>
                </a:cubicBezTo>
                <a:cubicBezTo>
                  <a:pt x="17768" y="9863"/>
                  <a:pt x="17876" y="9915"/>
                  <a:pt x="18001" y="9915"/>
                </a:cubicBezTo>
                <a:lnTo>
                  <a:pt x="19805" y="9915"/>
                </a:lnTo>
                <a:cubicBezTo>
                  <a:pt x="19930" y="9915"/>
                  <a:pt x="20038" y="9863"/>
                  <a:pt x="20128" y="9757"/>
                </a:cubicBezTo>
                <a:cubicBezTo>
                  <a:pt x="20216" y="9645"/>
                  <a:pt x="20263" y="9516"/>
                  <a:pt x="20263" y="9369"/>
                </a:cubicBezTo>
                <a:lnTo>
                  <a:pt x="20263" y="7201"/>
                </a:lnTo>
                <a:close/>
                <a:moveTo>
                  <a:pt x="20263" y="12233"/>
                </a:moveTo>
                <a:cubicBezTo>
                  <a:pt x="20263" y="12083"/>
                  <a:pt x="20216" y="11957"/>
                  <a:pt x="20128" y="11845"/>
                </a:cubicBezTo>
                <a:cubicBezTo>
                  <a:pt x="20038" y="11739"/>
                  <a:pt x="19930" y="11687"/>
                  <a:pt x="19805" y="11687"/>
                </a:cubicBezTo>
                <a:lnTo>
                  <a:pt x="18001" y="11687"/>
                </a:lnTo>
                <a:cubicBezTo>
                  <a:pt x="17876" y="11687"/>
                  <a:pt x="17768" y="11739"/>
                  <a:pt x="17678" y="11845"/>
                </a:cubicBezTo>
                <a:cubicBezTo>
                  <a:pt x="17589" y="11957"/>
                  <a:pt x="17545" y="12083"/>
                  <a:pt x="17545" y="12233"/>
                </a:cubicBezTo>
                <a:lnTo>
                  <a:pt x="17545" y="14401"/>
                </a:lnTo>
                <a:cubicBezTo>
                  <a:pt x="17545" y="14547"/>
                  <a:pt x="17589" y="14677"/>
                  <a:pt x="17678" y="14785"/>
                </a:cubicBezTo>
                <a:cubicBezTo>
                  <a:pt x="17768" y="14894"/>
                  <a:pt x="17876" y="14947"/>
                  <a:pt x="18001" y="14947"/>
                </a:cubicBezTo>
                <a:lnTo>
                  <a:pt x="19805" y="14947"/>
                </a:lnTo>
                <a:cubicBezTo>
                  <a:pt x="19930" y="14947"/>
                  <a:pt x="20038" y="14894"/>
                  <a:pt x="20128" y="14785"/>
                </a:cubicBezTo>
                <a:cubicBezTo>
                  <a:pt x="20216" y="14677"/>
                  <a:pt x="20263" y="14547"/>
                  <a:pt x="20263" y="14401"/>
                </a:cubicBezTo>
                <a:lnTo>
                  <a:pt x="20263" y="12233"/>
                </a:lnTo>
                <a:close/>
                <a:moveTo>
                  <a:pt x="20263" y="17285"/>
                </a:moveTo>
                <a:cubicBezTo>
                  <a:pt x="20263" y="17135"/>
                  <a:pt x="20216" y="17006"/>
                  <a:pt x="20128" y="16897"/>
                </a:cubicBezTo>
                <a:cubicBezTo>
                  <a:pt x="20038" y="16791"/>
                  <a:pt x="19930" y="16736"/>
                  <a:pt x="19805" y="16736"/>
                </a:cubicBezTo>
                <a:lnTo>
                  <a:pt x="18001" y="16736"/>
                </a:lnTo>
                <a:cubicBezTo>
                  <a:pt x="17876" y="16736"/>
                  <a:pt x="17768" y="16789"/>
                  <a:pt x="17678" y="16891"/>
                </a:cubicBezTo>
                <a:cubicBezTo>
                  <a:pt x="17589" y="16994"/>
                  <a:pt x="17545" y="17123"/>
                  <a:pt x="17545" y="17285"/>
                </a:cubicBezTo>
                <a:lnTo>
                  <a:pt x="17545" y="19435"/>
                </a:lnTo>
                <a:cubicBezTo>
                  <a:pt x="17545" y="19585"/>
                  <a:pt x="17589" y="19714"/>
                  <a:pt x="17678" y="19823"/>
                </a:cubicBezTo>
                <a:cubicBezTo>
                  <a:pt x="17768" y="19928"/>
                  <a:pt x="17876" y="19984"/>
                  <a:pt x="18001" y="19984"/>
                </a:cubicBezTo>
                <a:lnTo>
                  <a:pt x="19805" y="19984"/>
                </a:lnTo>
                <a:cubicBezTo>
                  <a:pt x="19930" y="19984"/>
                  <a:pt x="20038" y="19931"/>
                  <a:pt x="20128" y="19828"/>
                </a:cubicBezTo>
                <a:cubicBezTo>
                  <a:pt x="20216" y="19726"/>
                  <a:pt x="20263" y="19596"/>
                  <a:pt x="20263" y="19435"/>
                </a:cubicBezTo>
                <a:lnTo>
                  <a:pt x="20263" y="17285"/>
                </a:lnTo>
                <a:close/>
              </a:path>
            </a:pathLst>
          </a:custGeom>
          <a:solidFill>
            <a:srgbClr val="FFFFFF"/>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defTabSz="323850"/>
            <a:endParaRPr lang="es-ES" sz="2100">
              <a:effectLst>
                <a:outerShdw blurRad="38100" dist="38100" dir="2700000" algn="tl">
                  <a:srgbClr val="DDDDDD"/>
                </a:outerShdw>
              </a:effectLst>
              <a:latin typeface="微软雅黑 Light" panose="020B0502040204020203" pitchFamily="34" charset="-122"/>
              <a:ea typeface="微软雅黑 Light" panose="020B0502040204020203" pitchFamily="34" charset="-122"/>
              <a:cs typeface="Gill Sans" charset="0"/>
            </a:endParaRPr>
          </a:p>
        </p:txBody>
      </p:sp>
      <p:sp>
        <p:nvSpPr>
          <p:cNvPr id="25" name="AutoShape 19"/>
          <p:cNvSpPr/>
          <p:nvPr/>
        </p:nvSpPr>
        <p:spPr bwMode="auto">
          <a:xfrm>
            <a:off x="2443480" y="1470025"/>
            <a:ext cx="2444115" cy="1473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defTabSz="323850">
              <a:spcBef>
                <a:spcPts val="850"/>
              </a:spcBef>
            </a:pPr>
            <a:r>
              <a:rPr lang="zh-CN" altLang="en-US" sz="1600" b="1" dirty="0">
                <a:solidFill>
                  <a:schemeClr val="bg2">
                    <a:lumMod val="25000"/>
                  </a:schemeClr>
                </a:solidFill>
                <a:latin typeface="微软雅黑" panose="020B0503020204020204" pitchFamily="34" charset="-122"/>
                <a:ea typeface="微软雅黑" panose="020B0503020204020204" pitchFamily="34" charset="-122"/>
                <a:cs typeface="Lato" charset="0"/>
                <a:sym typeface="Lato" charset="0"/>
              </a:rPr>
              <a:t>编制就是准婚证</a:t>
            </a:r>
            <a:endParaRPr lang="zh-CN" altLang="en-US" sz="1600" b="1" dirty="0">
              <a:solidFill>
                <a:schemeClr val="bg2">
                  <a:lumMod val="25000"/>
                </a:schemeClr>
              </a:solidFill>
              <a:latin typeface="微软雅黑" panose="020B0503020204020204" pitchFamily="34" charset="-122"/>
              <a:ea typeface="微软雅黑" panose="020B0503020204020204" pitchFamily="34" charset="-122"/>
              <a:cs typeface="Lato" charset="0"/>
              <a:sym typeface="Lato" charset="0"/>
            </a:endParaRPr>
          </a:p>
        </p:txBody>
      </p:sp>
      <p:sp>
        <p:nvSpPr>
          <p:cNvPr id="12" name="AutoShape 5"/>
          <p:cNvSpPr/>
          <p:nvPr/>
        </p:nvSpPr>
        <p:spPr bwMode="auto">
          <a:xfrm>
            <a:off x="7077075" y="1277620"/>
            <a:ext cx="635000" cy="635000"/>
          </a:xfrm>
          <a:prstGeom prst="wedgeEllipseCallout">
            <a:avLst>
              <a:gd name="adj1" fmla="val 76208"/>
              <a:gd name="adj2" fmla="val -5444"/>
            </a:avLst>
          </a:prstGeom>
          <a:solidFill>
            <a:schemeClr val="accent2">
              <a:lumMod val="75000"/>
            </a:schemeClr>
          </a:solidFill>
          <a:ln>
            <a:noFill/>
          </a:ln>
          <a:effectLst>
            <a:outerShdw blurRad="63500" algn="ctr" rotWithShape="0">
              <a:prstClr val="black">
                <a:alpha val="40000"/>
              </a:prstClr>
            </a:outerShdw>
          </a:effectLst>
        </p:spPr>
        <p:txBody>
          <a:bodyPr lIns="0" tIns="0" rIns="0" bIns="0" anchor="ctr"/>
          <a:lstStyle/>
          <a:p>
            <a:endParaRPr lang="es-ES" sz="2800">
              <a:effectLst>
                <a:outerShdw blurRad="38100" dist="38100" dir="2700000" algn="tl">
                  <a:srgbClr val="000000"/>
                </a:outerShdw>
              </a:effectLst>
              <a:latin typeface="微软雅黑 Light" panose="020B0502040204020203" pitchFamily="34" charset="-122"/>
              <a:ea typeface="微软雅黑 Light" panose="020B0502040204020203" pitchFamily="34" charset="-122"/>
              <a:cs typeface="Gill Sans" charset="0"/>
            </a:endParaRPr>
          </a:p>
        </p:txBody>
      </p:sp>
      <p:sp>
        <p:nvSpPr>
          <p:cNvPr id="16" name="AutoShape 19"/>
          <p:cNvSpPr/>
          <p:nvPr/>
        </p:nvSpPr>
        <p:spPr bwMode="auto">
          <a:xfrm>
            <a:off x="8041640" y="1470660"/>
            <a:ext cx="2444115" cy="1473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defTabSz="323850">
              <a:spcBef>
                <a:spcPts val="850"/>
              </a:spcBef>
            </a:pPr>
            <a:r>
              <a:rPr lang="zh-CN" altLang="en-US" sz="1600" b="1" dirty="0">
                <a:solidFill>
                  <a:schemeClr val="bg2">
                    <a:lumMod val="25000"/>
                  </a:schemeClr>
                </a:solidFill>
                <a:latin typeface="微软雅黑" panose="020B0503020204020204" pitchFamily="34" charset="-122"/>
                <a:ea typeface="微软雅黑" panose="020B0503020204020204" pitchFamily="34" charset="-122"/>
                <a:cs typeface="Lato" charset="0"/>
                <a:sym typeface="Lato" charset="0"/>
              </a:rPr>
              <a:t>免受疫情经济之苦</a:t>
            </a:r>
            <a:endParaRPr lang="zh-CN" altLang="en-US" sz="1600" b="1" dirty="0">
              <a:solidFill>
                <a:schemeClr val="bg2">
                  <a:lumMod val="25000"/>
                </a:schemeClr>
              </a:solidFill>
              <a:latin typeface="微软雅黑" panose="020B0503020204020204" pitchFamily="34" charset="-122"/>
              <a:ea typeface="微软雅黑" panose="020B0503020204020204" pitchFamily="34" charset="-122"/>
              <a:cs typeface="Lato" charset="0"/>
              <a:sym typeface="Lato" charset="0"/>
            </a:endParaRPr>
          </a:p>
        </p:txBody>
      </p:sp>
      <p:sp>
        <p:nvSpPr>
          <p:cNvPr id="21" name="AutoShape 5"/>
          <p:cNvSpPr/>
          <p:nvPr/>
        </p:nvSpPr>
        <p:spPr bwMode="auto">
          <a:xfrm>
            <a:off x="4247515" y="1277620"/>
            <a:ext cx="635000" cy="635000"/>
          </a:xfrm>
          <a:prstGeom prst="wedgeEllipseCallout">
            <a:avLst>
              <a:gd name="adj1" fmla="val 76208"/>
              <a:gd name="adj2" fmla="val -5444"/>
            </a:avLst>
          </a:prstGeom>
          <a:solidFill>
            <a:schemeClr val="accent2">
              <a:lumMod val="75000"/>
            </a:schemeClr>
          </a:solidFill>
          <a:ln>
            <a:noFill/>
          </a:ln>
          <a:effectLst>
            <a:outerShdw blurRad="63500" algn="ctr" rotWithShape="0">
              <a:prstClr val="black">
                <a:alpha val="40000"/>
              </a:prstClr>
            </a:outerShdw>
          </a:effectLst>
        </p:spPr>
        <p:txBody>
          <a:bodyPr lIns="0" tIns="0" rIns="0" bIns="0" anchor="ctr"/>
          <a:lstStyle/>
          <a:p>
            <a:endParaRPr lang="es-ES" sz="2800">
              <a:effectLst>
                <a:outerShdw blurRad="38100" dist="38100" dir="2700000" algn="tl">
                  <a:srgbClr val="000000"/>
                </a:outerShdw>
              </a:effectLst>
              <a:latin typeface="微软雅黑 Light" panose="020B0502040204020203" pitchFamily="34" charset="-122"/>
              <a:ea typeface="微软雅黑 Light" panose="020B0502040204020203" pitchFamily="34" charset="-122"/>
              <a:cs typeface="Gill Sans" charset="0"/>
            </a:endParaRPr>
          </a:p>
        </p:txBody>
      </p:sp>
      <p:sp>
        <p:nvSpPr>
          <p:cNvPr id="23" name="AutoShape 19"/>
          <p:cNvSpPr/>
          <p:nvPr/>
        </p:nvSpPr>
        <p:spPr bwMode="auto">
          <a:xfrm>
            <a:off x="5212080" y="1470660"/>
            <a:ext cx="2444115" cy="1473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defTabSz="323850">
              <a:spcBef>
                <a:spcPts val="850"/>
              </a:spcBef>
            </a:pPr>
            <a:r>
              <a:rPr lang="zh-CN" altLang="en-US" sz="1600" b="1" dirty="0">
                <a:solidFill>
                  <a:schemeClr val="bg2">
                    <a:lumMod val="25000"/>
                  </a:schemeClr>
                </a:solidFill>
                <a:latin typeface="微软雅黑" panose="020B0503020204020204" pitchFamily="34" charset="-122"/>
                <a:ea typeface="微软雅黑" panose="020B0503020204020204" pitchFamily="34" charset="-122"/>
                <a:cs typeface="Lato" charset="0"/>
                <a:sym typeface="Lato" charset="0"/>
              </a:rPr>
              <a:t>体制内工作稳定</a:t>
            </a:r>
            <a:endParaRPr lang="zh-CN" altLang="en-US" sz="1600" b="1" dirty="0">
              <a:solidFill>
                <a:schemeClr val="bg2">
                  <a:lumMod val="25000"/>
                </a:schemeClr>
              </a:solidFill>
              <a:latin typeface="微软雅黑" panose="020B0503020204020204" pitchFamily="34" charset="-122"/>
              <a:ea typeface="微软雅黑" panose="020B0503020204020204" pitchFamily="34" charset="-122"/>
              <a:cs typeface="Lato" charset="0"/>
              <a:sym typeface="Lato" charset="0"/>
            </a:endParaRPr>
          </a:p>
        </p:txBody>
      </p:sp>
      <p:sp>
        <p:nvSpPr>
          <p:cNvPr id="29" name="AutoShape 12"/>
          <p:cNvSpPr/>
          <p:nvPr/>
        </p:nvSpPr>
        <p:spPr bwMode="auto">
          <a:xfrm>
            <a:off x="7255193" y="1473200"/>
            <a:ext cx="266700" cy="266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7" y="0"/>
                </a:moveTo>
                <a:cubicBezTo>
                  <a:pt x="19649" y="0"/>
                  <a:pt x="20287" y="264"/>
                  <a:pt x="20812" y="796"/>
                </a:cubicBezTo>
                <a:cubicBezTo>
                  <a:pt x="21335" y="1321"/>
                  <a:pt x="21599" y="1962"/>
                  <a:pt x="21599" y="2711"/>
                </a:cubicBezTo>
                <a:lnTo>
                  <a:pt x="21599" y="18882"/>
                </a:lnTo>
                <a:cubicBezTo>
                  <a:pt x="21599" y="19267"/>
                  <a:pt x="21526" y="19623"/>
                  <a:pt x="21382" y="19952"/>
                </a:cubicBezTo>
                <a:cubicBezTo>
                  <a:pt x="21235" y="20281"/>
                  <a:pt x="21041" y="20563"/>
                  <a:pt x="20803" y="20804"/>
                </a:cubicBezTo>
                <a:cubicBezTo>
                  <a:pt x="20566" y="21042"/>
                  <a:pt x="20278" y="21232"/>
                  <a:pt x="19940" y="21376"/>
                </a:cubicBezTo>
                <a:cubicBezTo>
                  <a:pt x="19602" y="21523"/>
                  <a:pt x="19256" y="21594"/>
                  <a:pt x="18897" y="21594"/>
                </a:cubicBezTo>
                <a:lnTo>
                  <a:pt x="12065" y="21594"/>
                </a:lnTo>
                <a:lnTo>
                  <a:pt x="12065" y="12552"/>
                </a:lnTo>
                <a:lnTo>
                  <a:pt x="14486" y="12552"/>
                </a:lnTo>
                <a:cubicBezTo>
                  <a:pt x="14594" y="12552"/>
                  <a:pt x="14697" y="12516"/>
                  <a:pt x="14788" y="12440"/>
                </a:cubicBezTo>
                <a:cubicBezTo>
                  <a:pt x="14876" y="12367"/>
                  <a:pt x="14920" y="12267"/>
                  <a:pt x="14920" y="12143"/>
                </a:cubicBezTo>
                <a:lnTo>
                  <a:pt x="15088" y="9779"/>
                </a:lnTo>
                <a:cubicBezTo>
                  <a:pt x="15088" y="9649"/>
                  <a:pt x="15050" y="9538"/>
                  <a:pt x="14976" y="9444"/>
                </a:cubicBezTo>
                <a:cubicBezTo>
                  <a:pt x="14882" y="9350"/>
                  <a:pt x="14773" y="9303"/>
                  <a:pt x="14653" y="9303"/>
                </a:cubicBezTo>
                <a:lnTo>
                  <a:pt x="12065" y="9303"/>
                </a:lnTo>
                <a:lnTo>
                  <a:pt x="12065" y="8263"/>
                </a:lnTo>
                <a:cubicBezTo>
                  <a:pt x="12065" y="7878"/>
                  <a:pt x="12115" y="7622"/>
                  <a:pt x="12215" y="7496"/>
                </a:cubicBezTo>
                <a:cubicBezTo>
                  <a:pt x="12312" y="7370"/>
                  <a:pt x="12565" y="7308"/>
                  <a:pt x="12964" y="7308"/>
                </a:cubicBezTo>
                <a:cubicBezTo>
                  <a:pt x="13202" y="7308"/>
                  <a:pt x="13458" y="7326"/>
                  <a:pt x="13745" y="7367"/>
                </a:cubicBezTo>
                <a:cubicBezTo>
                  <a:pt x="14033" y="7405"/>
                  <a:pt x="14306" y="7455"/>
                  <a:pt x="14568" y="7520"/>
                </a:cubicBezTo>
                <a:cubicBezTo>
                  <a:pt x="14624" y="7520"/>
                  <a:pt x="14685" y="7514"/>
                  <a:pt x="14759" y="7499"/>
                </a:cubicBezTo>
                <a:cubicBezTo>
                  <a:pt x="14829" y="7484"/>
                  <a:pt x="14882" y="7458"/>
                  <a:pt x="14920" y="7423"/>
                </a:cubicBezTo>
                <a:cubicBezTo>
                  <a:pt x="15014" y="7367"/>
                  <a:pt x="15079" y="7264"/>
                  <a:pt x="15117" y="7114"/>
                </a:cubicBezTo>
                <a:lnTo>
                  <a:pt x="15437" y="4837"/>
                </a:lnTo>
                <a:cubicBezTo>
                  <a:pt x="15478" y="4564"/>
                  <a:pt x="15361" y="4403"/>
                  <a:pt x="15088" y="4347"/>
                </a:cubicBezTo>
                <a:cubicBezTo>
                  <a:pt x="14245" y="4112"/>
                  <a:pt x="13364" y="4000"/>
                  <a:pt x="12444" y="4009"/>
                </a:cubicBezTo>
                <a:cubicBezTo>
                  <a:pt x="9625" y="4009"/>
                  <a:pt x="8212" y="5384"/>
                  <a:pt x="8212" y="8128"/>
                </a:cubicBezTo>
                <a:lnTo>
                  <a:pt x="8212" y="9308"/>
                </a:lnTo>
                <a:lnTo>
                  <a:pt x="6764" y="9308"/>
                </a:lnTo>
                <a:cubicBezTo>
                  <a:pt x="6455" y="9308"/>
                  <a:pt x="6306" y="9458"/>
                  <a:pt x="6317" y="9758"/>
                </a:cubicBezTo>
                <a:lnTo>
                  <a:pt x="6317" y="12120"/>
                </a:lnTo>
                <a:cubicBezTo>
                  <a:pt x="6317" y="12234"/>
                  <a:pt x="6356" y="12334"/>
                  <a:pt x="6444" y="12425"/>
                </a:cubicBezTo>
                <a:cubicBezTo>
                  <a:pt x="6526" y="12514"/>
                  <a:pt x="6632" y="12558"/>
                  <a:pt x="6764" y="12558"/>
                </a:cubicBezTo>
                <a:lnTo>
                  <a:pt x="8212" y="12558"/>
                </a:lnTo>
                <a:lnTo>
                  <a:pt x="8212" y="21600"/>
                </a:lnTo>
                <a:lnTo>
                  <a:pt x="2684" y="21600"/>
                </a:lnTo>
                <a:cubicBezTo>
                  <a:pt x="2320" y="21600"/>
                  <a:pt x="1973" y="21529"/>
                  <a:pt x="1647" y="21382"/>
                </a:cubicBezTo>
                <a:cubicBezTo>
                  <a:pt x="1321" y="21238"/>
                  <a:pt x="1033" y="21047"/>
                  <a:pt x="795" y="20809"/>
                </a:cubicBezTo>
                <a:cubicBezTo>
                  <a:pt x="558" y="20569"/>
                  <a:pt x="364" y="20287"/>
                  <a:pt x="220" y="19957"/>
                </a:cubicBezTo>
                <a:cubicBezTo>
                  <a:pt x="76" y="19628"/>
                  <a:pt x="0" y="19273"/>
                  <a:pt x="0" y="18888"/>
                </a:cubicBezTo>
                <a:lnTo>
                  <a:pt x="0" y="2717"/>
                </a:lnTo>
                <a:cubicBezTo>
                  <a:pt x="0" y="2352"/>
                  <a:pt x="76" y="2000"/>
                  <a:pt x="220" y="1662"/>
                </a:cubicBezTo>
                <a:cubicBezTo>
                  <a:pt x="364" y="1327"/>
                  <a:pt x="558" y="1036"/>
                  <a:pt x="795" y="801"/>
                </a:cubicBezTo>
                <a:cubicBezTo>
                  <a:pt x="1033" y="557"/>
                  <a:pt x="1321" y="369"/>
                  <a:pt x="1647" y="222"/>
                </a:cubicBezTo>
                <a:cubicBezTo>
                  <a:pt x="1973" y="75"/>
                  <a:pt x="2320" y="5"/>
                  <a:pt x="2684" y="5"/>
                </a:cubicBezTo>
                <a:lnTo>
                  <a:pt x="18897" y="5"/>
                </a:lnTo>
                <a:close/>
              </a:path>
            </a:pathLst>
          </a:custGeom>
          <a:solidFill>
            <a:srgbClr val="FFFFFF"/>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defTabSz="323850"/>
            <a:endParaRPr lang="es-ES" sz="2100">
              <a:effectLst>
                <a:outerShdw blurRad="38100" dist="38100" dir="2700000" algn="tl">
                  <a:srgbClr val="DDDDDD"/>
                </a:outerShdw>
              </a:effectLst>
              <a:latin typeface="微软雅黑 Light" panose="020B0502040204020203" pitchFamily="34" charset="-122"/>
              <a:ea typeface="微软雅黑 Light" panose="020B0502040204020203" pitchFamily="34" charset="-122"/>
              <a:cs typeface="Gill Sans" charset="0"/>
            </a:endParaRPr>
          </a:p>
        </p:txBody>
      </p:sp>
      <p:sp>
        <p:nvSpPr>
          <p:cNvPr id="30" name="AutoShape 13"/>
          <p:cNvSpPr/>
          <p:nvPr/>
        </p:nvSpPr>
        <p:spPr bwMode="auto">
          <a:xfrm>
            <a:off x="4415473" y="1443832"/>
            <a:ext cx="311944" cy="260350"/>
          </a:xfrm>
          <a:custGeom>
            <a:avLst/>
            <a:gdLst>
              <a:gd name="T0" fmla="*/ 10800 w 21600"/>
              <a:gd name="T1" fmla="*/ 10789 h 21579"/>
              <a:gd name="T2" fmla="*/ 10800 w 21600"/>
              <a:gd name="T3" fmla="*/ 10789 h 21579"/>
              <a:gd name="T4" fmla="*/ 10800 w 21600"/>
              <a:gd name="T5" fmla="*/ 10789 h 21579"/>
              <a:gd name="T6" fmla="*/ 10800 w 21600"/>
              <a:gd name="T7" fmla="*/ 10789 h 21579"/>
            </a:gdLst>
            <a:ahLst/>
            <a:cxnLst>
              <a:cxn ang="0">
                <a:pos x="T0" y="T1"/>
              </a:cxn>
              <a:cxn ang="0">
                <a:pos x="T2" y="T3"/>
              </a:cxn>
              <a:cxn ang="0">
                <a:pos x="T4" y="T5"/>
              </a:cxn>
              <a:cxn ang="0">
                <a:pos x="T6" y="T7"/>
              </a:cxn>
            </a:cxnLst>
            <a:rect l="0" t="0" r="r" b="b"/>
            <a:pathLst>
              <a:path w="21600" h="21579">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5" y="14347"/>
                </a:cubicBezTo>
                <a:cubicBezTo>
                  <a:pt x="17234" y="14855"/>
                  <a:pt x="17881" y="15380"/>
                  <a:pt x="18459" y="15921"/>
                </a:cubicBezTo>
                <a:lnTo>
                  <a:pt x="18459" y="2855"/>
                </a:lnTo>
                <a:close/>
              </a:path>
            </a:pathLst>
          </a:custGeom>
          <a:solidFill>
            <a:srgbClr val="FFFFFF"/>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defTabSz="323850"/>
            <a:endParaRPr lang="es-ES" sz="2100">
              <a:effectLst>
                <a:outerShdw blurRad="38100" dist="38100" dir="2700000" algn="tl">
                  <a:srgbClr val="DDDDDD"/>
                </a:outerShdw>
              </a:effectLst>
              <a:latin typeface="微软雅黑 Light" panose="020B0502040204020203" pitchFamily="34" charset="-122"/>
              <a:ea typeface="微软雅黑 Light" panose="020B0502040204020203" pitchFamily="34" charset="-122"/>
              <a:cs typeface="Gill Sans" charset="0"/>
            </a:endParaRPr>
          </a:p>
        </p:txBody>
      </p:sp>
    </p:spTree>
    <p:custDataLst>
      <p:tags r:id="rId18"/>
    </p:custDataLst>
  </p:cSld>
  <p:clrMapOvr>
    <a:masterClrMapping/>
  </p:clrMapOvr>
  <p:transition spd="slow" advTm="3000">
    <p:fade/>
  </p:transition>
</p:sld>
</file>

<file path=ppt/slides/slide5.xml><?xml version="1.0" encoding="utf-8"?>
<p:sld xmlns:a="http://schemas.openxmlformats.org/drawingml/2006/main" xmlns:r="http://schemas.openxmlformats.org/officeDocument/2006/relationships" xmlns:p="http://schemas.openxmlformats.org/presentationml/2006/main">
  <p:cSld>
    <p:bg>
      <p:bgPr>
        <a:pattFill prst="lgGrid">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5" name="AutoShape 5"/>
          <p:cNvSpPr/>
          <p:nvPr/>
        </p:nvSpPr>
        <p:spPr bwMode="auto">
          <a:xfrm>
            <a:off x="5229860" y="2171700"/>
            <a:ext cx="635000" cy="635000"/>
          </a:xfrm>
          <a:prstGeom prst="wedgeEllipseCallout">
            <a:avLst>
              <a:gd name="adj1" fmla="val 76208"/>
              <a:gd name="adj2" fmla="val -5444"/>
            </a:avLst>
          </a:prstGeom>
          <a:solidFill>
            <a:schemeClr val="accent2">
              <a:lumMod val="75000"/>
            </a:schemeClr>
          </a:solidFill>
          <a:ln>
            <a:noFill/>
          </a:ln>
          <a:effectLst>
            <a:outerShdw blurRad="63500" algn="ctr" rotWithShape="0">
              <a:prstClr val="black">
                <a:alpha val="40000"/>
              </a:prstClr>
            </a:outerShdw>
          </a:effectLst>
        </p:spPr>
        <p:txBody>
          <a:bodyPr lIns="0" tIns="0" rIns="0" bIns="0" anchor="ctr"/>
          <a:lstStyle/>
          <a:p>
            <a:endParaRPr lang="es-ES" sz="2800">
              <a:effectLst>
                <a:outerShdw blurRad="38100" dist="38100" dir="2700000" algn="tl">
                  <a:srgbClr val="000000"/>
                </a:outerShdw>
              </a:effectLst>
              <a:latin typeface="微软雅黑 Light" panose="020B0502040204020203" pitchFamily="34" charset="-122"/>
              <a:ea typeface="微软雅黑 Light" panose="020B0502040204020203" pitchFamily="34" charset="-122"/>
              <a:cs typeface="Gill Sans" charset="0"/>
            </a:endParaRPr>
          </a:p>
        </p:txBody>
      </p:sp>
      <p:sp>
        <p:nvSpPr>
          <p:cNvPr id="9" name="矩形 8"/>
          <p:cNvSpPr/>
          <p:nvPr>
            <p:custDataLst>
              <p:tags r:id="rId1"/>
            </p:custDataLst>
          </p:nvPr>
        </p:nvSpPr>
        <p:spPr>
          <a:xfrm>
            <a:off x="829045" y="315708"/>
            <a:ext cx="5419644" cy="186055"/>
          </a:xfrm>
          <a:prstGeom prst="rect">
            <a:avLst/>
          </a:prstGeom>
          <a:solidFill>
            <a:schemeClr val="accent1">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Title 6"/>
          <p:cNvSpPr txBox="1"/>
          <p:nvPr>
            <p:custDataLst>
              <p:tags r:id="rId2"/>
            </p:custDataLst>
          </p:nvPr>
        </p:nvSpPr>
        <p:spPr>
          <a:xfrm>
            <a:off x="765545" y="203313"/>
            <a:ext cx="4464050" cy="410845"/>
          </a:xfrm>
          <a:prstGeom prst="rect">
            <a:avLst/>
          </a:prstGeom>
          <a:noFill/>
          <a:ln w="3175">
            <a:noFill/>
            <a:prstDash val="dash"/>
          </a:ln>
          <a:extLst>
            <a:ext uri="{909E8E84-426E-40DD-AFC4-6F175D3DCCD1}">
              <a14:hiddenFill xmlns:a14="http://schemas.microsoft.com/office/drawing/2010/main">
                <a:solidFill>
                  <a:schemeClr val="bg2"/>
                </a:solidFill>
              </a14:hiddenFill>
            </a:ext>
          </a:extLst>
        </p:spPr>
        <p:txBody>
          <a:bodyPr wrap="none" lIns="72000" tIns="36195" rIns="72000" bIns="36195" anchor="t" anchorCtr="0">
            <a:sp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l">
              <a:lnSpc>
                <a:spcPct val="100000"/>
              </a:lnSpc>
              <a:spcBef>
                <a:spcPts val="1000"/>
              </a:spcBef>
              <a:spcAft>
                <a:spcPts val="0"/>
              </a:spcAft>
              <a:buSzPct val="100000"/>
              <a:buNone/>
            </a:pPr>
            <a:r>
              <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一、问题提出</a:t>
            </a:r>
            <a:r>
              <a:rPr lang="en-US" altLang="zh-CN"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——体制</a:t>
            </a:r>
            <a:r>
              <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外工作</a:t>
            </a:r>
            <a:r>
              <a:rPr lang="en-US" altLang="zh-CN"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派</a:t>
            </a:r>
            <a:endParaRPr lang="en-US" altLang="zh-CN"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5" name="文本框 14"/>
          <p:cNvSpPr txBox="1"/>
          <p:nvPr>
            <p:custDataLst>
              <p:tags r:id="rId3"/>
            </p:custDataLst>
          </p:nvPr>
        </p:nvSpPr>
        <p:spPr>
          <a:xfrm>
            <a:off x="8610404" y="6583649"/>
            <a:ext cx="3012363" cy="246221"/>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pPr>
            <a:r>
              <a:rPr kumimoji="0" lang="en-US" altLang="zh-CN" sz="1000" b="0" i="0" u="none" strike="noStrike" kern="1200" cap="none" spc="30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t>Tsinghua University of China</a:t>
            </a:r>
            <a:endParaRPr kumimoji="0" lang="zh-CN" altLang="en-US" sz="1000" b="0" i="0" u="none" strike="noStrike" kern="1200" cap="none" spc="30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
        <p:nvSpPr>
          <p:cNvPr id="52" name="文本框 51"/>
          <p:cNvSpPr txBox="1"/>
          <p:nvPr>
            <p:custDataLst>
              <p:tags r:id="rId4"/>
            </p:custDataLst>
          </p:nvPr>
        </p:nvSpPr>
        <p:spPr>
          <a:xfrm>
            <a:off x="660400" y="6583649"/>
            <a:ext cx="1941557" cy="24622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pPr>
            <a:r>
              <a:rPr kumimoji="0" lang="zh-CN" altLang="en-US" sz="1000" b="0" i="0" u="none" strike="noStrike" kern="1200" cap="none" spc="60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自强不息 厚德载物</a:t>
            </a:r>
            <a:endParaRPr kumimoji="0" lang="zh-CN" altLang="en-US" sz="1000" b="0" i="0" u="none" strike="noStrike" kern="1200" cap="none" spc="60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53" name="矩形 52"/>
          <p:cNvSpPr/>
          <p:nvPr>
            <p:custDataLst>
              <p:tags r:id="rId5"/>
            </p:custDataLst>
          </p:nvPr>
        </p:nvSpPr>
        <p:spPr>
          <a:xfrm>
            <a:off x="0" y="6570000"/>
            <a:ext cx="12192000" cy="288000"/>
          </a:xfrm>
          <a:prstGeom prst="rect">
            <a:avLst/>
          </a:prstGeom>
          <a:solidFill>
            <a:srgbClr val="1C6299"/>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54" name="文本框 53"/>
          <p:cNvSpPr txBox="1"/>
          <p:nvPr>
            <p:custDataLst>
              <p:tags r:id="rId6"/>
            </p:custDataLst>
          </p:nvPr>
        </p:nvSpPr>
        <p:spPr>
          <a:xfrm>
            <a:off x="594090" y="6583649"/>
            <a:ext cx="2031325" cy="246221"/>
          </a:xfrm>
          <a:prstGeom prst="rect">
            <a:avLst/>
          </a:prstGeom>
          <a:noFill/>
        </p:spPr>
        <p:txBody>
          <a:bodyPr wrap="none" rtlCol="0">
            <a:spAutoFit/>
          </a:bodyPr>
          <a:lstStyle/>
          <a:p>
            <a:pPr lvl="0"/>
            <a:r>
              <a:rPr lang="zh-CN" altLang="en-US" sz="1000" spc="600" dirty="0">
                <a:solidFill>
                  <a:prstClr val="white"/>
                </a:solidFill>
                <a:latin typeface="微软雅黑" panose="020B0503020204020204" pitchFamily="34" charset="-122"/>
                <a:ea typeface="微软雅黑" panose="020B0503020204020204" pitchFamily="34" charset="-122"/>
              </a:rPr>
              <a:t>知行合一、经世致用</a:t>
            </a:r>
            <a:endParaRPr kumimoji="0" lang="zh-CN" altLang="en-US" sz="1000" b="0" i="0" u="none" strike="noStrike" kern="1200" cap="none" spc="60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59" name="文本框 58"/>
          <p:cNvSpPr txBox="1"/>
          <p:nvPr>
            <p:custDataLst>
              <p:tags r:id="rId7"/>
            </p:custDataLst>
          </p:nvPr>
        </p:nvSpPr>
        <p:spPr>
          <a:xfrm>
            <a:off x="9137792" y="6583649"/>
            <a:ext cx="2484975" cy="246221"/>
          </a:xfrm>
          <a:prstGeom prst="rect">
            <a:avLst/>
          </a:prstGeom>
          <a:noFill/>
        </p:spPr>
        <p:txBody>
          <a:bodyPr wrap="none" rtlCol="0">
            <a:spAutoFit/>
          </a:bodyPr>
          <a:lstStyle/>
          <a:p>
            <a:pPr lvl="0" algn="r"/>
            <a:r>
              <a:rPr lang="en-US" altLang="zh-CN" sz="1000" spc="300" dirty="0">
                <a:solidFill>
                  <a:prstClr val="white"/>
                </a:solidFill>
                <a:latin typeface="Arial" panose="020B0604020202020204" pitchFamily="34" charset="0"/>
                <a:ea typeface="微软雅黑" panose="020B0503020204020204" pitchFamily="34" charset="-122"/>
                <a:cs typeface="Arial" panose="020B0604020202020204" pitchFamily="34" charset="0"/>
              </a:rPr>
              <a:t>Central South University</a:t>
            </a:r>
            <a:endParaRPr kumimoji="0" lang="zh-CN" altLang="en-US" sz="1000" b="0" i="0" u="none" strike="noStrike" kern="1200" cap="none" spc="30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Arial" panose="020B0604020202020204" pitchFamily="34" charset="0"/>
            </a:endParaRPr>
          </a:p>
        </p:txBody>
      </p:sp>
      <p:cxnSp>
        <p:nvCxnSpPr>
          <p:cNvPr id="60" name="直接连接符 59"/>
          <p:cNvCxnSpPr/>
          <p:nvPr>
            <p:custDataLst>
              <p:tags r:id="rId8"/>
            </p:custDataLst>
          </p:nvPr>
        </p:nvCxnSpPr>
        <p:spPr>
          <a:xfrm>
            <a:off x="660400" y="760413"/>
            <a:ext cx="10858500" cy="0"/>
          </a:xfrm>
          <a:prstGeom prst="line">
            <a:avLst/>
          </a:prstGeom>
          <a:noFill/>
          <a:ln w="22225" cap="flat" cmpd="sng" algn="ctr">
            <a:solidFill>
              <a:srgbClr val="1C6299"/>
            </a:solidFill>
            <a:prstDash val="solid"/>
            <a:miter lim="800000"/>
          </a:ln>
          <a:effectLst/>
        </p:spPr>
      </p:cxnSp>
      <p:pic>
        <p:nvPicPr>
          <p:cNvPr id="65" name="图片 64"/>
          <p:cNvPicPr>
            <a:picLocks noChangeAspect="1"/>
          </p:cNvPicPr>
          <p:nvPr>
            <p:custDataLst>
              <p:tags r:id="rId9"/>
            </p:custDataLst>
          </p:nvPr>
        </p:nvPicPr>
        <p:blipFill>
          <a:blip r:embed="rId10" cstate="print">
            <a:extLst>
              <a:ext uri="{28A0092B-C50C-407E-A947-70E740481C1C}">
                <a14:useLocalDpi xmlns:a14="http://schemas.microsoft.com/office/drawing/2010/main" val="0"/>
              </a:ext>
            </a:extLst>
          </a:blip>
          <a:stretch>
            <a:fillRect/>
          </a:stretch>
        </p:blipFill>
        <p:spPr>
          <a:xfrm>
            <a:off x="9724913" y="176378"/>
            <a:ext cx="1897854" cy="555905"/>
          </a:xfrm>
          <a:prstGeom prst="rect">
            <a:avLst/>
          </a:prstGeom>
        </p:spPr>
      </p:pic>
      <p:grpSp>
        <p:nvGrpSpPr>
          <p:cNvPr id="58" name="组合 57"/>
          <p:cNvGrpSpPr/>
          <p:nvPr/>
        </p:nvGrpSpPr>
        <p:grpSpPr>
          <a:xfrm>
            <a:off x="1176655" y="4318635"/>
            <a:ext cx="10446385" cy="2163445"/>
            <a:chOff x="684391" y="2048993"/>
            <a:chExt cx="3323376" cy="246221"/>
          </a:xfrm>
        </p:grpSpPr>
        <p:sp>
          <p:nvSpPr>
            <p:cNvPr id="2" name="文本框 70"/>
            <p:cNvSpPr txBox="1"/>
            <p:nvPr>
              <p:custDataLst>
                <p:tags r:id="rId11"/>
              </p:custDataLst>
            </p:nvPr>
          </p:nvSpPr>
          <p:spPr>
            <a:xfrm>
              <a:off x="684391" y="2059971"/>
              <a:ext cx="3288101" cy="205093"/>
            </a:xfrm>
            <a:prstGeom prst="rect">
              <a:avLst/>
            </a:prstGeom>
            <a:noFill/>
          </p:spPr>
          <p:txBody>
            <a:bodyPr wrap="square" lIns="54000" tIns="0" rIns="54000" bIns="0">
              <a:noAutofit/>
            </a:bodyPr>
            <a:lstStyle/>
            <a:p>
              <a:pPr defTabSz="685800">
                <a:lnSpc>
                  <a:spcPct val="120000"/>
                </a:lnSpc>
                <a:spcBef>
                  <a:spcPct val="0"/>
                </a:spcBef>
              </a:pPr>
              <a:endPar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3" name="矩形 2"/>
            <p:cNvSpPr/>
            <p:nvPr>
              <p:custDataLst>
                <p:tags r:id="rId12"/>
              </p:custDataLst>
            </p:nvPr>
          </p:nvSpPr>
          <p:spPr>
            <a:xfrm>
              <a:off x="719666" y="2048993"/>
              <a:ext cx="3288101" cy="246221"/>
            </a:xfrm>
            <a:prstGeom prst="rect">
              <a:avLst/>
            </a:prstGeom>
          </p:spPr>
          <p:txBody>
            <a:bodyPr wrap="none" lIns="54000" tIns="0" rIns="54000" bIns="0">
              <a:noAutofit/>
            </a:bodyPr>
            <a:lstStyle/>
            <a:p>
              <a:pPr algn="r" defTabSz="685800">
                <a:spcBef>
                  <a:spcPct val="0"/>
                </a:spcBef>
              </a:pPr>
              <a:endParaRPr lang="zh-CN" altLang="en-US" sz="2000" b="1" dirty="0">
                <a:solidFill>
                  <a:srgbClr val="85503C"/>
                </a:solidFill>
                <a:latin typeface="微软雅黑" panose="020B0503020204020204" pitchFamily="34" charset="-122"/>
                <a:ea typeface="微软雅黑" panose="020B0503020204020204" pitchFamily="34" charset="-122"/>
                <a:sym typeface="Arial" panose="020B0604020202020204" pitchFamily="34" charset="0"/>
              </a:endParaRPr>
            </a:p>
          </p:txBody>
        </p:sp>
      </p:grpSp>
      <p:grpSp>
        <p:nvGrpSpPr>
          <p:cNvPr id="75" name="组合 74"/>
          <p:cNvGrpSpPr/>
          <p:nvPr/>
        </p:nvGrpSpPr>
        <p:grpSpPr>
          <a:xfrm>
            <a:off x="1177290" y="3156585"/>
            <a:ext cx="9672320" cy="2901950"/>
            <a:chOff x="4769963" y="3716840"/>
            <a:chExt cx="3312000" cy="2322000"/>
          </a:xfrm>
        </p:grpSpPr>
        <p:sp>
          <p:nvSpPr>
            <p:cNvPr id="76" name="矩形 75"/>
            <p:cNvSpPr/>
            <p:nvPr>
              <p:custDataLst>
                <p:tags r:id="rId13"/>
              </p:custDataLst>
            </p:nvPr>
          </p:nvSpPr>
          <p:spPr>
            <a:xfrm>
              <a:off x="4769963" y="3716840"/>
              <a:ext cx="3312000" cy="232200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prstClr val="white"/>
                </a:solidFill>
                <a:effectLst/>
                <a:uLnTx/>
                <a:uFillTx/>
                <a:latin typeface="等线" panose="02010600030101010101" pitchFamily="2" charset="-122"/>
                <a:ea typeface="等线" panose="02010600030101010101" pitchFamily="2" charset="-122"/>
                <a:cs typeface="+mn-cs"/>
              </a:endParaRPr>
            </a:p>
          </p:txBody>
        </p:sp>
        <p:sp>
          <p:nvSpPr>
            <p:cNvPr id="80" name="文本框 79"/>
            <p:cNvSpPr txBox="1"/>
            <p:nvPr>
              <p:custDataLst>
                <p:tags r:id="rId14"/>
              </p:custDataLst>
            </p:nvPr>
          </p:nvSpPr>
          <p:spPr>
            <a:xfrm>
              <a:off x="4891375" y="4343788"/>
              <a:ext cx="3190587" cy="470507"/>
            </a:xfrm>
            <a:prstGeom prst="rect">
              <a:avLst/>
            </a:prstGeom>
            <a:noFill/>
          </p:spPr>
          <p:txBody>
            <a:bodyPr wrap="square" rtlCol="0">
              <a:spAutoFit/>
            </a:bodyPr>
            <a:lstStyle/>
            <a:p>
              <a:pPr>
                <a:lnSpc>
                  <a:spcPts val="2000"/>
                </a:lnSpc>
              </a:pPr>
              <a:endParaRPr lang="en-US" altLang="zh-CN" sz="1050" dirty="0"/>
            </a:p>
          </p:txBody>
        </p:sp>
      </p:grpSp>
      <p:sp>
        <p:nvSpPr>
          <p:cNvPr id="10" name="矩形 9"/>
          <p:cNvSpPr/>
          <p:nvPr>
            <p:custDataLst>
              <p:tags r:id="rId15"/>
            </p:custDataLst>
          </p:nvPr>
        </p:nvSpPr>
        <p:spPr>
          <a:xfrm>
            <a:off x="1505585" y="5991225"/>
            <a:ext cx="8397240" cy="76200"/>
          </a:xfrm>
          <a:prstGeom prst="rect">
            <a:avLst/>
          </a:prstGeom>
          <a:solidFill>
            <a:srgbClr val="96C4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1C6299"/>
              </a:solidFill>
              <a:effectLst/>
              <a:uLnTx/>
              <a:uFillTx/>
              <a:latin typeface="等线" panose="02010600030101010101" pitchFamily="2" charset="-122"/>
              <a:ea typeface="等线" panose="02010600030101010101" pitchFamily="2" charset="-122"/>
              <a:cs typeface="+mn-cs"/>
            </a:endParaRPr>
          </a:p>
        </p:txBody>
      </p:sp>
      <p:sp>
        <p:nvSpPr>
          <p:cNvPr id="32" name="任意多边形: 形状 73"/>
          <p:cNvSpPr/>
          <p:nvPr>
            <p:custDataLst>
              <p:tags r:id="rId16"/>
            </p:custDataLst>
          </p:nvPr>
        </p:nvSpPr>
        <p:spPr>
          <a:xfrm>
            <a:off x="8328660" y="5963920"/>
            <a:ext cx="2511425" cy="82550"/>
          </a:xfrm>
          <a:custGeom>
            <a:avLst/>
            <a:gdLst>
              <a:gd name="connsiteX0" fmla="*/ 87489 w 871995"/>
              <a:gd name="connsiteY0" fmla="*/ 0 h 144000"/>
              <a:gd name="connsiteX1" fmla="*/ 871995 w 871995"/>
              <a:gd name="connsiteY1" fmla="*/ 0 h 144000"/>
              <a:gd name="connsiteX2" fmla="*/ 871995 w 871995"/>
              <a:gd name="connsiteY2" fmla="*/ 144000 h 144000"/>
              <a:gd name="connsiteX3" fmla="*/ 0 w 871995"/>
              <a:gd name="connsiteY3" fmla="*/ 144000 h 144000"/>
            </a:gdLst>
            <a:ahLst/>
            <a:cxnLst>
              <a:cxn ang="0">
                <a:pos x="connsiteX0" y="connsiteY0"/>
              </a:cxn>
              <a:cxn ang="0">
                <a:pos x="connsiteX1" y="connsiteY1"/>
              </a:cxn>
              <a:cxn ang="0">
                <a:pos x="connsiteX2" y="connsiteY2"/>
              </a:cxn>
              <a:cxn ang="0">
                <a:pos x="connsiteX3" y="connsiteY3"/>
              </a:cxn>
            </a:cxnLst>
            <a:rect l="l" t="t" r="r" b="b"/>
            <a:pathLst>
              <a:path w="871995" h="144000">
                <a:moveTo>
                  <a:pt x="87489" y="0"/>
                </a:moveTo>
                <a:lnTo>
                  <a:pt x="871995" y="0"/>
                </a:lnTo>
                <a:lnTo>
                  <a:pt x="871995" y="144000"/>
                </a:lnTo>
                <a:lnTo>
                  <a:pt x="0" y="144000"/>
                </a:lnTo>
                <a:close/>
              </a:path>
            </a:pathLst>
          </a:custGeom>
          <a:solidFill>
            <a:srgbClr val="1B6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dirty="0">
              <a:ln>
                <a:noFill/>
              </a:ln>
              <a:solidFill>
                <a:prstClr val="white"/>
              </a:solidFill>
              <a:effectLst/>
              <a:uLnTx/>
              <a:uFillTx/>
              <a:latin typeface="等线" panose="02010600030101010101" pitchFamily="2" charset="-122"/>
              <a:ea typeface="等线" panose="02010600030101010101" pitchFamily="2" charset="-122"/>
              <a:cs typeface="+mn-cs"/>
            </a:endParaRPr>
          </a:p>
        </p:txBody>
      </p:sp>
      <p:sp>
        <p:nvSpPr>
          <p:cNvPr id="14" name="AutoShape 5"/>
          <p:cNvSpPr/>
          <p:nvPr/>
        </p:nvSpPr>
        <p:spPr bwMode="auto">
          <a:xfrm>
            <a:off x="1915795" y="1276985"/>
            <a:ext cx="635000" cy="635000"/>
          </a:xfrm>
          <a:prstGeom prst="wedgeEllipseCallout">
            <a:avLst>
              <a:gd name="adj1" fmla="val 76208"/>
              <a:gd name="adj2" fmla="val -5444"/>
            </a:avLst>
          </a:prstGeom>
          <a:solidFill>
            <a:schemeClr val="accent2">
              <a:lumMod val="75000"/>
            </a:schemeClr>
          </a:solidFill>
          <a:ln>
            <a:noFill/>
          </a:ln>
          <a:effectLst>
            <a:outerShdw blurRad="63500" algn="ctr" rotWithShape="0">
              <a:prstClr val="black">
                <a:alpha val="40000"/>
              </a:prstClr>
            </a:outerShdw>
          </a:effectLst>
        </p:spPr>
        <p:txBody>
          <a:bodyPr lIns="0" tIns="0" rIns="0" bIns="0" anchor="ctr"/>
          <a:lstStyle/>
          <a:p>
            <a:endParaRPr lang="es-ES" sz="2800">
              <a:effectLst>
                <a:outerShdw blurRad="38100" dist="38100" dir="2700000" algn="tl">
                  <a:srgbClr val="000000"/>
                </a:outerShdw>
              </a:effectLst>
              <a:latin typeface="微软雅黑 Light" panose="020B0502040204020203" pitchFamily="34" charset="-122"/>
              <a:ea typeface="微软雅黑 Light" panose="020B0502040204020203" pitchFamily="34" charset="-122"/>
              <a:cs typeface="Gill Sans" charset="0"/>
            </a:endParaRPr>
          </a:p>
        </p:txBody>
      </p:sp>
      <p:sp>
        <p:nvSpPr>
          <p:cNvPr id="17" name="AutoShape 11"/>
          <p:cNvSpPr/>
          <p:nvPr/>
        </p:nvSpPr>
        <p:spPr bwMode="auto">
          <a:xfrm>
            <a:off x="2084229" y="1469867"/>
            <a:ext cx="298450" cy="2492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3" y="161"/>
                  <a:pt x="21205" y="478"/>
                </a:cubicBezTo>
                <a:cubicBezTo>
                  <a:pt x="21467" y="798"/>
                  <a:pt x="21599" y="1177"/>
                  <a:pt x="21599" y="1618"/>
                </a:cubicBezTo>
                <a:lnTo>
                  <a:pt x="21599" y="19981"/>
                </a:lnTo>
                <a:cubicBezTo>
                  <a:pt x="21599" y="20422"/>
                  <a:pt x="21467" y="20801"/>
                  <a:pt x="21205" y="21121"/>
                </a:cubicBezTo>
                <a:cubicBezTo>
                  <a:pt x="20943" y="21438"/>
                  <a:pt x="20630" y="21600"/>
                  <a:pt x="20263" y="21600"/>
                </a:cubicBezTo>
                <a:lnTo>
                  <a:pt x="1346" y="21600"/>
                </a:lnTo>
                <a:cubicBezTo>
                  <a:pt x="981" y="21600"/>
                  <a:pt x="663" y="21438"/>
                  <a:pt x="399" y="21121"/>
                </a:cubicBezTo>
                <a:cubicBezTo>
                  <a:pt x="132" y="20801"/>
                  <a:pt x="0" y="20422"/>
                  <a:pt x="0" y="19981"/>
                </a:cubicBezTo>
                <a:lnTo>
                  <a:pt x="0" y="1618"/>
                </a:lnTo>
                <a:cubicBezTo>
                  <a:pt x="0" y="1177"/>
                  <a:pt x="132" y="798"/>
                  <a:pt x="399" y="478"/>
                </a:cubicBezTo>
                <a:cubicBezTo>
                  <a:pt x="663" y="161"/>
                  <a:pt x="981" y="0"/>
                  <a:pt x="1346" y="0"/>
                </a:cubicBezTo>
                <a:lnTo>
                  <a:pt x="20263" y="0"/>
                </a:lnTo>
                <a:close/>
                <a:moveTo>
                  <a:pt x="4051" y="2170"/>
                </a:moveTo>
                <a:cubicBezTo>
                  <a:pt x="4051" y="2020"/>
                  <a:pt x="4010" y="1891"/>
                  <a:pt x="3924" y="1782"/>
                </a:cubicBezTo>
                <a:cubicBezTo>
                  <a:pt x="3838" y="1677"/>
                  <a:pt x="3728" y="1621"/>
                  <a:pt x="3593" y="1621"/>
                </a:cubicBezTo>
                <a:lnTo>
                  <a:pt x="1801" y="1621"/>
                </a:lnTo>
                <a:cubicBezTo>
                  <a:pt x="1676" y="1621"/>
                  <a:pt x="1569" y="1674"/>
                  <a:pt x="1481" y="1776"/>
                </a:cubicBezTo>
                <a:cubicBezTo>
                  <a:pt x="1390" y="1879"/>
                  <a:pt x="1344" y="2011"/>
                  <a:pt x="1344" y="2170"/>
                </a:cubicBezTo>
                <a:lnTo>
                  <a:pt x="1344" y="4320"/>
                </a:lnTo>
                <a:cubicBezTo>
                  <a:pt x="1344" y="4470"/>
                  <a:pt x="1388" y="4602"/>
                  <a:pt x="1473" y="4708"/>
                </a:cubicBezTo>
                <a:cubicBezTo>
                  <a:pt x="1559" y="4816"/>
                  <a:pt x="1669" y="4866"/>
                  <a:pt x="1801" y="4866"/>
                </a:cubicBezTo>
                <a:lnTo>
                  <a:pt x="3593" y="4866"/>
                </a:lnTo>
                <a:cubicBezTo>
                  <a:pt x="3721" y="4866"/>
                  <a:pt x="3828" y="4819"/>
                  <a:pt x="3917" y="4717"/>
                </a:cubicBezTo>
                <a:cubicBezTo>
                  <a:pt x="4007" y="4614"/>
                  <a:pt x="4051" y="4482"/>
                  <a:pt x="4051" y="4320"/>
                </a:cubicBezTo>
                <a:lnTo>
                  <a:pt x="4051" y="2170"/>
                </a:lnTo>
                <a:close/>
                <a:moveTo>
                  <a:pt x="4051" y="7201"/>
                </a:moveTo>
                <a:cubicBezTo>
                  <a:pt x="4051" y="7055"/>
                  <a:pt x="4010" y="6925"/>
                  <a:pt x="3924" y="6817"/>
                </a:cubicBezTo>
                <a:cubicBezTo>
                  <a:pt x="3838" y="6708"/>
                  <a:pt x="3728" y="6655"/>
                  <a:pt x="3593" y="6655"/>
                </a:cubicBezTo>
                <a:lnTo>
                  <a:pt x="1801" y="6655"/>
                </a:lnTo>
                <a:cubicBezTo>
                  <a:pt x="1676" y="6655"/>
                  <a:pt x="1569" y="6708"/>
                  <a:pt x="1481" y="6817"/>
                </a:cubicBezTo>
                <a:cubicBezTo>
                  <a:pt x="1390" y="6925"/>
                  <a:pt x="1344" y="7055"/>
                  <a:pt x="1344" y="7201"/>
                </a:cubicBezTo>
                <a:lnTo>
                  <a:pt x="1344" y="9369"/>
                </a:lnTo>
                <a:cubicBezTo>
                  <a:pt x="1344" y="9516"/>
                  <a:pt x="1388" y="9645"/>
                  <a:pt x="1473" y="9757"/>
                </a:cubicBezTo>
                <a:cubicBezTo>
                  <a:pt x="1559" y="9863"/>
                  <a:pt x="1669" y="9915"/>
                  <a:pt x="1801" y="9915"/>
                </a:cubicBezTo>
                <a:lnTo>
                  <a:pt x="3593" y="9915"/>
                </a:lnTo>
                <a:cubicBezTo>
                  <a:pt x="3721" y="9915"/>
                  <a:pt x="3828" y="9863"/>
                  <a:pt x="3917" y="9757"/>
                </a:cubicBezTo>
                <a:cubicBezTo>
                  <a:pt x="4007" y="9645"/>
                  <a:pt x="4051" y="9516"/>
                  <a:pt x="4051" y="9369"/>
                </a:cubicBezTo>
                <a:lnTo>
                  <a:pt x="4051" y="7201"/>
                </a:lnTo>
                <a:close/>
                <a:moveTo>
                  <a:pt x="4051" y="12233"/>
                </a:moveTo>
                <a:cubicBezTo>
                  <a:pt x="4051" y="12083"/>
                  <a:pt x="4010" y="11957"/>
                  <a:pt x="3924" y="11845"/>
                </a:cubicBezTo>
                <a:cubicBezTo>
                  <a:pt x="3838" y="11739"/>
                  <a:pt x="3728" y="11687"/>
                  <a:pt x="3593" y="11687"/>
                </a:cubicBezTo>
                <a:lnTo>
                  <a:pt x="1801" y="11687"/>
                </a:lnTo>
                <a:cubicBezTo>
                  <a:pt x="1676" y="11687"/>
                  <a:pt x="1569" y="11739"/>
                  <a:pt x="1481" y="11845"/>
                </a:cubicBezTo>
                <a:cubicBezTo>
                  <a:pt x="1390" y="11957"/>
                  <a:pt x="1344" y="12083"/>
                  <a:pt x="1344" y="12233"/>
                </a:cubicBezTo>
                <a:lnTo>
                  <a:pt x="1344" y="14401"/>
                </a:lnTo>
                <a:cubicBezTo>
                  <a:pt x="1344" y="14547"/>
                  <a:pt x="1388" y="14677"/>
                  <a:pt x="1473" y="14785"/>
                </a:cubicBezTo>
                <a:cubicBezTo>
                  <a:pt x="1559" y="14894"/>
                  <a:pt x="1669" y="14947"/>
                  <a:pt x="1801" y="14947"/>
                </a:cubicBezTo>
                <a:lnTo>
                  <a:pt x="3593" y="14947"/>
                </a:lnTo>
                <a:cubicBezTo>
                  <a:pt x="3721" y="14947"/>
                  <a:pt x="3828" y="14894"/>
                  <a:pt x="3917" y="14785"/>
                </a:cubicBezTo>
                <a:cubicBezTo>
                  <a:pt x="4007" y="14677"/>
                  <a:pt x="4051" y="14547"/>
                  <a:pt x="4051" y="14401"/>
                </a:cubicBezTo>
                <a:lnTo>
                  <a:pt x="4051" y="12233"/>
                </a:lnTo>
                <a:close/>
                <a:moveTo>
                  <a:pt x="4051" y="17285"/>
                </a:moveTo>
                <a:cubicBezTo>
                  <a:pt x="4051" y="17135"/>
                  <a:pt x="4010" y="17006"/>
                  <a:pt x="3924" y="16897"/>
                </a:cubicBezTo>
                <a:cubicBezTo>
                  <a:pt x="3838" y="16791"/>
                  <a:pt x="3728" y="16736"/>
                  <a:pt x="3593" y="16736"/>
                </a:cubicBezTo>
                <a:lnTo>
                  <a:pt x="1801" y="16736"/>
                </a:lnTo>
                <a:cubicBezTo>
                  <a:pt x="1676" y="16736"/>
                  <a:pt x="1569" y="16789"/>
                  <a:pt x="1481" y="16891"/>
                </a:cubicBezTo>
                <a:cubicBezTo>
                  <a:pt x="1390" y="16994"/>
                  <a:pt x="1344" y="17123"/>
                  <a:pt x="1344" y="17285"/>
                </a:cubicBezTo>
                <a:lnTo>
                  <a:pt x="1344" y="19435"/>
                </a:lnTo>
                <a:cubicBezTo>
                  <a:pt x="1344" y="19585"/>
                  <a:pt x="1388" y="19714"/>
                  <a:pt x="1473" y="19823"/>
                </a:cubicBezTo>
                <a:cubicBezTo>
                  <a:pt x="1559" y="19928"/>
                  <a:pt x="1669" y="19984"/>
                  <a:pt x="1801" y="19984"/>
                </a:cubicBezTo>
                <a:lnTo>
                  <a:pt x="3593" y="19984"/>
                </a:lnTo>
                <a:cubicBezTo>
                  <a:pt x="3721" y="19984"/>
                  <a:pt x="3828" y="19931"/>
                  <a:pt x="3917" y="19828"/>
                </a:cubicBezTo>
                <a:cubicBezTo>
                  <a:pt x="4007" y="19726"/>
                  <a:pt x="4051" y="19596"/>
                  <a:pt x="4051" y="19435"/>
                </a:cubicBezTo>
                <a:lnTo>
                  <a:pt x="4051" y="17285"/>
                </a:lnTo>
                <a:close/>
                <a:moveTo>
                  <a:pt x="16194" y="2170"/>
                </a:moveTo>
                <a:cubicBezTo>
                  <a:pt x="16194" y="2020"/>
                  <a:pt x="16150" y="1891"/>
                  <a:pt x="16064" y="1782"/>
                </a:cubicBezTo>
                <a:cubicBezTo>
                  <a:pt x="15979" y="1677"/>
                  <a:pt x="15871" y="1621"/>
                  <a:pt x="15736" y="1621"/>
                </a:cubicBezTo>
                <a:lnTo>
                  <a:pt x="5858" y="1621"/>
                </a:lnTo>
                <a:cubicBezTo>
                  <a:pt x="5731" y="1621"/>
                  <a:pt x="5623" y="1674"/>
                  <a:pt x="5535" y="1776"/>
                </a:cubicBezTo>
                <a:cubicBezTo>
                  <a:pt x="5444" y="1879"/>
                  <a:pt x="5400" y="2011"/>
                  <a:pt x="5400" y="2170"/>
                </a:cubicBezTo>
                <a:lnTo>
                  <a:pt x="5400" y="9369"/>
                </a:lnTo>
                <a:cubicBezTo>
                  <a:pt x="5400" y="9516"/>
                  <a:pt x="5442" y="9645"/>
                  <a:pt x="5527" y="9757"/>
                </a:cubicBezTo>
                <a:cubicBezTo>
                  <a:pt x="5616" y="9863"/>
                  <a:pt x="5723" y="9915"/>
                  <a:pt x="5858" y="9915"/>
                </a:cubicBezTo>
                <a:lnTo>
                  <a:pt x="15736" y="9915"/>
                </a:lnTo>
                <a:cubicBezTo>
                  <a:pt x="15861" y="9915"/>
                  <a:pt x="15969" y="9863"/>
                  <a:pt x="16059" y="9757"/>
                </a:cubicBezTo>
                <a:cubicBezTo>
                  <a:pt x="16147" y="9645"/>
                  <a:pt x="16194" y="9516"/>
                  <a:pt x="16194" y="9369"/>
                </a:cubicBezTo>
                <a:lnTo>
                  <a:pt x="16194" y="2170"/>
                </a:lnTo>
                <a:close/>
                <a:moveTo>
                  <a:pt x="16194" y="12233"/>
                </a:moveTo>
                <a:cubicBezTo>
                  <a:pt x="16194" y="12083"/>
                  <a:pt x="16150" y="11957"/>
                  <a:pt x="16064" y="11845"/>
                </a:cubicBezTo>
                <a:cubicBezTo>
                  <a:pt x="15979" y="11739"/>
                  <a:pt x="15871" y="11687"/>
                  <a:pt x="15736" y="11687"/>
                </a:cubicBezTo>
                <a:lnTo>
                  <a:pt x="5858" y="11687"/>
                </a:lnTo>
                <a:cubicBezTo>
                  <a:pt x="5731" y="11687"/>
                  <a:pt x="5623" y="11739"/>
                  <a:pt x="5535" y="11845"/>
                </a:cubicBezTo>
                <a:cubicBezTo>
                  <a:pt x="5444" y="11957"/>
                  <a:pt x="5400" y="12083"/>
                  <a:pt x="5400" y="12233"/>
                </a:cubicBezTo>
                <a:lnTo>
                  <a:pt x="5400" y="19432"/>
                </a:lnTo>
                <a:cubicBezTo>
                  <a:pt x="5400" y="19582"/>
                  <a:pt x="5442" y="19711"/>
                  <a:pt x="5527" y="19820"/>
                </a:cubicBezTo>
                <a:cubicBezTo>
                  <a:pt x="5616" y="19925"/>
                  <a:pt x="5723" y="19981"/>
                  <a:pt x="5858" y="19981"/>
                </a:cubicBezTo>
                <a:lnTo>
                  <a:pt x="15736" y="19981"/>
                </a:lnTo>
                <a:cubicBezTo>
                  <a:pt x="15861" y="19981"/>
                  <a:pt x="15969" y="19928"/>
                  <a:pt x="16059" y="19826"/>
                </a:cubicBezTo>
                <a:cubicBezTo>
                  <a:pt x="16147" y="19723"/>
                  <a:pt x="16194" y="19594"/>
                  <a:pt x="16194" y="19432"/>
                </a:cubicBezTo>
                <a:lnTo>
                  <a:pt x="16194" y="12233"/>
                </a:lnTo>
                <a:close/>
                <a:moveTo>
                  <a:pt x="20263" y="2170"/>
                </a:moveTo>
                <a:cubicBezTo>
                  <a:pt x="20263" y="2020"/>
                  <a:pt x="20216" y="1891"/>
                  <a:pt x="20128" y="1782"/>
                </a:cubicBezTo>
                <a:cubicBezTo>
                  <a:pt x="20038" y="1677"/>
                  <a:pt x="19930" y="1621"/>
                  <a:pt x="19805" y="1621"/>
                </a:cubicBezTo>
                <a:lnTo>
                  <a:pt x="18001" y="1621"/>
                </a:lnTo>
                <a:cubicBezTo>
                  <a:pt x="17876" y="1621"/>
                  <a:pt x="17768" y="1674"/>
                  <a:pt x="17678" y="1776"/>
                </a:cubicBezTo>
                <a:cubicBezTo>
                  <a:pt x="17589" y="1879"/>
                  <a:pt x="17545" y="2011"/>
                  <a:pt x="17545" y="2170"/>
                </a:cubicBezTo>
                <a:lnTo>
                  <a:pt x="17545" y="4320"/>
                </a:lnTo>
                <a:cubicBezTo>
                  <a:pt x="17545" y="4470"/>
                  <a:pt x="17589" y="4602"/>
                  <a:pt x="17678" y="4708"/>
                </a:cubicBezTo>
                <a:cubicBezTo>
                  <a:pt x="17768" y="4816"/>
                  <a:pt x="17876" y="4866"/>
                  <a:pt x="18001" y="4866"/>
                </a:cubicBezTo>
                <a:lnTo>
                  <a:pt x="19805" y="4866"/>
                </a:lnTo>
                <a:cubicBezTo>
                  <a:pt x="19930" y="4866"/>
                  <a:pt x="20038" y="4819"/>
                  <a:pt x="20128" y="4717"/>
                </a:cubicBezTo>
                <a:cubicBezTo>
                  <a:pt x="20216" y="4614"/>
                  <a:pt x="20263" y="4482"/>
                  <a:pt x="20263" y="4320"/>
                </a:cubicBezTo>
                <a:lnTo>
                  <a:pt x="20263" y="2170"/>
                </a:lnTo>
                <a:close/>
                <a:moveTo>
                  <a:pt x="20263" y="7201"/>
                </a:moveTo>
                <a:cubicBezTo>
                  <a:pt x="20263" y="7055"/>
                  <a:pt x="20216" y="6925"/>
                  <a:pt x="20128" y="6817"/>
                </a:cubicBezTo>
                <a:cubicBezTo>
                  <a:pt x="20038" y="6708"/>
                  <a:pt x="19930" y="6655"/>
                  <a:pt x="19805" y="6655"/>
                </a:cubicBezTo>
                <a:lnTo>
                  <a:pt x="18001" y="6655"/>
                </a:lnTo>
                <a:cubicBezTo>
                  <a:pt x="17876" y="6655"/>
                  <a:pt x="17768" y="6708"/>
                  <a:pt x="17678" y="6817"/>
                </a:cubicBezTo>
                <a:cubicBezTo>
                  <a:pt x="17589" y="6925"/>
                  <a:pt x="17545" y="7055"/>
                  <a:pt x="17545" y="7201"/>
                </a:cubicBezTo>
                <a:lnTo>
                  <a:pt x="17545" y="9369"/>
                </a:lnTo>
                <a:cubicBezTo>
                  <a:pt x="17545" y="9516"/>
                  <a:pt x="17589" y="9645"/>
                  <a:pt x="17678" y="9757"/>
                </a:cubicBezTo>
                <a:cubicBezTo>
                  <a:pt x="17768" y="9863"/>
                  <a:pt x="17876" y="9915"/>
                  <a:pt x="18001" y="9915"/>
                </a:cubicBezTo>
                <a:lnTo>
                  <a:pt x="19805" y="9915"/>
                </a:lnTo>
                <a:cubicBezTo>
                  <a:pt x="19930" y="9915"/>
                  <a:pt x="20038" y="9863"/>
                  <a:pt x="20128" y="9757"/>
                </a:cubicBezTo>
                <a:cubicBezTo>
                  <a:pt x="20216" y="9645"/>
                  <a:pt x="20263" y="9516"/>
                  <a:pt x="20263" y="9369"/>
                </a:cubicBezTo>
                <a:lnTo>
                  <a:pt x="20263" y="7201"/>
                </a:lnTo>
                <a:close/>
                <a:moveTo>
                  <a:pt x="20263" y="12233"/>
                </a:moveTo>
                <a:cubicBezTo>
                  <a:pt x="20263" y="12083"/>
                  <a:pt x="20216" y="11957"/>
                  <a:pt x="20128" y="11845"/>
                </a:cubicBezTo>
                <a:cubicBezTo>
                  <a:pt x="20038" y="11739"/>
                  <a:pt x="19930" y="11687"/>
                  <a:pt x="19805" y="11687"/>
                </a:cubicBezTo>
                <a:lnTo>
                  <a:pt x="18001" y="11687"/>
                </a:lnTo>
                <a:cubicBezTo>
                  <a:pt x="17876" y="11687"/>
                  <a:pt x="17768" y="11739"/>
                  <a:pt x="17678" y="11845"/>
                </a:cubicBezTo>
                <a:cubicBezTo>
                  <a:pt x="17589" y="11957"/>
                  <a:pt x="17545" y="12083"/>
                  <a:pt x="17545" y="12233"/>
                </a:cubicBezTo>
                <a:lnTo>
                  <a:pt x="17545" y="14401"/>
                </a:lnTo>
                <a:cubicBezTo>
                  <a:pt x="17545" y="14547"/>
                  <a:pt x="17589" y="14677"/>
                  <a:pt x="17678" y="14785"/>
                </a:cubicBezTo>
                <a:cubicBezTo>
                  <a:pt x="17768" y="14894"/>
                  <a:pt x="17876" y="14947"/>
                  <a:pt x="18001" y="14947"/>
                </a:cubicBezTo>
                <a:lnTo>
                  <a:pt x="19805" y="14947"/>
                </a:lnTo>
                <a:cubicBezTo>
                  <a:pt x="19930" y="14947"/>
                  <a:pt x="20038" y="14894"/>
                  <a:pt x="20128" y="14785"/>
                </a:cubicBezTo>
                <a:cubicBezTo>
                  <a:pt x="20216" y="14677"/>
                  <a:pt x="20263" y="14547"/>
                  <a:pt x="20263" y="14401"/>
                </a:cubicBezTo>
                <a:lnTo>
                  <a:pt x="20263" y="12233"/>
                </a:lnTo>
                <a:close/>
                <a:moveTo>
                  <a:pt x="20263" y="17285"/>
                </a:moveTo>
                <a:cubicBezTo>
                  <a:pt x="20263" y="17135"/>
                  <a:pt x="20216" y="17006"/>
                  <a:pt x="20128" y="16897"/>
                </a:cubicBezTo>
                <a:cubicBezTo>
                  <a:pt x="20038" y="16791"/>
                  <a:pt x="19930" y="16736"/>
                  <a:pt x="19805" y="16736"/>
                </a:cubicBezTo>
                <a:lnTo>
                  <a:pt x="18001" y="16736"/>
                </a:lnTo>
                <a:cubicBezTo>
                  <a:pt x="17876" y="16736"/>
                  <a:pt x="17768" y="16789"/>
                  <a:pt x="17678" y="16891"/>
                </a:cubicBezTo>
                <a:cubicBezTo>
                  <a:pt x="17589" y="16994"/>
                  <a:pt x="17545" y="17123"/>
                  <a:pt x="17545" y="17285"/>
                </a:cubicBezTo>
                <a:lnTo>
                  <a:pt x="17545" y="19435"/>
                </a:lnTo>
                <a:cubicBezTo>
                  <a:pt x="17545" y="19585"/>
                  <a:pt x="17589" y="19714"/>
                  <a:pt x="17678" y="19823"/>
                </a:cubicBezTo>
                <a:cubicBezTo>
                  <a:pt x="17768" y="19928"/>
                  <a:pt x="17876" y="19984"/>
                  <a:pt x="18001" y="19984"/>
                </a:cubicBezTo>
                <a:lnTo>
                  <a:pt x="19805" y="19984"/>
                </a:lnTo>
                <a:cubicBezTo>
                  <a:pt x="19930" y="19984"/>
                  <a:pt x="20038" y="19931"/>
                  <a:pt x="20128" y="19828"/>
                </a:cubicBezTo>
                <a:cubicBezTo>
                  <a:pt x="20216" y="19726"/>
                  <a:pt x="20263" y="19596"/>
                  <a:pt x="20263" y="19435"/>
                </a:cubicBezTo>
                <a:lnTo>
                  <a:pt x="20263" y="17285"/>
                </a:lnTo>
                <a:close/>
              </a:path>
            </a:pathLst>
          </a:custGeom>
          <a:solidFill>
            <a:srgbClr val="FFFFFF"/>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defTabSz="323850"/>
            <a:endParaRPr lang="es-ES" sz="2100">
              <a:effectLst>
                <a:outerShdw blurRad="38100" dist="38100" dir="2700000" algn="tl">
                  <a:srgbClr val="DDDDDD"/>
                </a:outerShdw>
              </a:effectLst>
              <a:latin typeface="微软雅黑 Light" panose="020B0502040204020203" pitchFamily="34" charset="-122"/>
              <a:ea typeface="微软雅黑 Light" panose="020B0502040204020203" pitchFamily="34" charset="-122"/>
              <a:cs typeface="Gill Sans" charset="0"/>
            </a:endParaRPr>
          </a:p>
        </p:txBody>
      </p:sp>
      <p:sp>
        <p:nvSpPr>
          <p:cNvPr id="25" name="AutoShape 19"/>
          <p:cNvSpPr/>
          <p:nvPr/>
        </p:nvSpPr>
        <p:spPr bwMode="auto">
          <a:xfrm>
            <a:off x="2880360" y="1470025"/>
            <a:ext cx="2444115" cy="1473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defTabSz="323850">
              <a:spcBef>
                <a:spcPts val="850"/>
              </a:spcBef>
            </a:pPr>
            <a:r>
              <a:rPr lang="zh-CN" altLang="en-US" sz="1600" b="1" dirty="0">
                <a:solidFill>
                  <a:schemeClr val="bg2">
                    <a:lumMod val="25000"/>
                  </a:schemeClr>
                </a:solidFill>
                <a:latin typeface="微软雅黑" panose="020B0503020204020204" pitchFamily="34" charset="-122"/>
                <a:ea typeface="微软雅黑" panose="020B0503020204020204" pitchFamily="34" charset="-122"/>
                <a:cs typeface="Lato" charset="0"/>
                <a:sym typeface="Calibri" panose="020F0502020204030204" pitchFamily="34" charset="0"/>
              </a:rPr>
              <a:t>体制内的工作千篇一律</a:t>
            </a:r>
            <a:endParaRPr lang="zh-CN" altLang="en-US" sz="1600" b="1" dirty="0">
              <a:solidFill>
                <a:schemeClr val="bg2">
                  <a:lumMod val="25000"/>
                </a:schemeClr>
              </a:solidFill>
              <a:latin typeface="微软雅黑" panose="020B0503020204020204" pitchFamily="34" charset="-122"/>
              <a:ea typeface="微软雅黑" panose="020B0503020204020204" pitchFamily="34" charset="-122"/>
              <a:cs typeface="Lato" charset="0"/>
              <a:sym typeface="Lato" charset="0"/>
            </a:endParaRPr>
          </a:p>
        </p:txBody>
      </p:sp>
      <p:sp>
        <p:nvSpPr>
          <p:cNvPr id="12" name="AutoShape 5"/>
          <p:cNvSpPr/>
          <p:nvPr/>
        </p:nvSpPr>
        <p:spPr bwMode="auto">
          <a:xfrm>
            <a:off x="1915795" y="2171700"/>
            <a:ext cx="635000" cy="635000"/>
          </a:xfrm>
          <a:prstGeom prst="wedgeEllipseCallout">
            <a:avLst>
              <a:gd name="adj1" fmla="val 76208"/>
              <a:gd name="adj2" fmla="val -5444"/>
            </a:avLst>
          </a:prstGeom>
          <a:solidFill>
            <a:schemeClr val="accent2">
              <a:lumMod val="75000"/>
            </a:schemeClr>
          </a:solidFill>
          <a:ln>
            <a:noFill/>
          </a:ln>
          <a:effectLst>
            <a:outerShdw blurRad="63500" algn="ctr" rotWithShape="0">
              <a:prstClr val="black">
                <a:alpha val="40000"/>
              </a:prstClr>
            </a:outerShdw>
          </a:effectLst>
        </p:spPr>
        <p:txBody>
          <a:bodyPr lIns="0" tIns="0" rIns="0" bIns="0" anchor="ctr"/>
          <a:lstStyle/>
          <a:p>
            <a:endParaRPr lang="es-ES" sz="2800">
              <a:effectLst>
                <a:outerShdw blurRad="38100" dist="38100" dir="2700000" algn="tl">
                  <a:srgbClr val="000000"/>
                </a:outerShdw>
              </a:effectLst>
              <a:latin typeface="微软雅黑 Light" panose="020B0502040204020203" pitchFamily="34" charset="-122"/>
              <a:ea typeface="微软雅黑 Light" panose="020B0502040204020203" pitchFamily="34" charset="-122"/>
              <a:cs typeface="Gill Sans" charset="0"/>
            </a:endParaRPr>
          </a:p>
        </p:txBody>
      </p:sp>
      <p:sp>
        <p:nvSpPr>
          <p:cNvPr id="16" name="AutoShape 19"/>
          <p:cNvSpPr/>
          <p:nvPr/>
        </p:nvSpPr>
        <p:spPr bwMode="auto">
          <a:xfrm>
            <a:off x="2880360" y="2364740"/>
            <a:ext cx="2444115" cy="1473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323850">
              <a:spcBef>
                <a:spcPts val="850"/>
              </a:spcBef>
              <a:buClrTx/>
              <a:buSzTx/>
              <a:buFontTx/>
            </a:pPr>
            <a:r>
              <a:rPr lang="zh-CN" altLang="en-US" sz="1600" b="1" dirty="0">
                <a:solidFill>
                  <a:schemeClr val="bg2">
                    <a:lumMod val="25000"/>
                  </a:schemeClr>
                </a:solidFill>
                <a:latin typeface="微软雅黑" panose="020B0503020204020204" pitchFamily="34" charset="-122"/>
                <a:ea typeface="微软雅黑" panose="020B0503020204020204" pitchFamily="34" charset="-122"/>
                <a:cs typeface="Lato" charset="0"/>
                <a:sym typeface="Calibri" panose="020F0502020204030204" pitchFamily="34" charset="0"/>
              </a:rPr>
              <a:t>给人工作激情</a:t>
            </a:r>
            <a:endParaRPr lang="zh-CN" altLang="en-US" sz="1600" b="1" dirty="0">
              <a:solidFill>
                <a:schemeClr val="bg2">
                  <a:lumMod val="25000"/>
                </a:schemeClr>
              </a:solidFill>
              <a:latin typeface="微软雅黑" panose="020B0503020204020204" pitchFamily="34" charset="-122"/>
              <a:ea typeface="微软雅黑" panose="020B0503020204020204" pitchFamily="34" charset="-122"/>
              <a:cs typeface="Lato" charset="0"/>
              <a:sym typeface="Calibri" panose="020F0502020204030204" pitchFamily="34" charset="0"/>
            </a:endParaRPr>
          </a:p>
        </p:txBody>
      </p:sp>
      <p:sp>
        <p:nvSpPr>
          <p:cNvPr id="21" name="AutoShape 5"/>
          <p:cNvSpPr/>
          <p:nvPr/>
        </p:nvSpPr>
        <p:spPr bwMode="auto">
          <a:xfrm>
            <a:off x="5222875" y="1277620"/>
            <a:ext cx="635000" cy="635000"/>
          </a:xfrm>
          <a:prstGeom prst="wedgeEllipseCallout">
            <a:avLst>
              <a:gd name="adj1" fmla="val 76208"/>
              <a:gd name="adj2" fmla="val -5444"/>
            </a:avLst>
          </a:prstGeom>
          <a:solidFill>
            <a:schemeClr val="accent2">
              <a:lumMod val="75000"/>
            </a:schemeClr>
          </a:solidFill>
          <a:ln>
            <a:noFill/>
          </a:ln>
          <a:effectLst>
            <a:outerShdw blurRad="63500" algn="ctr" rotWithShape="0">
              <a:prstClr val="black">
                <a:alpha val="40000"/>
              </a:prstClr>
            </a:outerShdw>
          </a:effectLst>
        </p:spPr>
        <p:txBody>
          <a:bodyPr lIns="0" tIns="0" rIns="0" bIns="0" anchor="ctr"/>
          <a:lstStyle/>
          <a:p>
            <a:endParaRPr lang="es-ES" sz="2800">
              <a:effectLst>
                <a:outerShdw blurRad="38100" dist="38100" dir="2700000" algn="tl">
                  <a:srgbClr val="000000"/>
                </a:outerShdw>
              </a:effectLst>
              <a:latin typeface="微软雅黑 Light" panose="020B0502040204020203" pitchFamily="34" charset="-122"/>
              <a:ea typeface="微软雅黑 Light" panose="020B0502040204020203" pitchFamily="34" charset="-122"/>
              <a:cs typeface="Gill Sans" charset="0"/>
            </a:endParaRPr>
          </a:p>
        </p:txBody>
      </p:sp>
      <p:sp>
        <p:nvSpPr>
          <p:cNvPr id="23" name="AutoShape 19"/>
          <p:cNvSpPr/>
          <p:nvPr/>
        </p:nvSpPr>
        <p:spPr bwMode="auto">
          <a:xfrm>
            <a:off x="6243320" y="1443990"/>
            <a:ext cx="2444115" cy="1473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oAutofit/>
          </a:bodyPr>
          <a:lstStyle/>
          <a:p>
            <a:pPr lvl="0" algn="l" defTabSz="323850">
              <a:spcBef>
                <a:spcPts val="850"/>
              </a:spcBef>
              <a:buClrTx/>
              <a:buSzTx/>
              <a:buFontTx/>
            </a:pPr>
            <a:r>
              <a:rPr lang="zh-CN" altLang="en-US" sz="1600" b="1" dirty="0">
                <a:solidFill>
                  <a:schemeClr val="bg2">
                    <a:lumMod val="25000"/>
                  </a:schemeClr>
                </a:solidFill>
                <a:latin typeface="微软雅黑" panose="020B0503020204020204" pitchFamily="34" charset="-122"/>
                <a:ea typeface="微软雅黑" panose="020B0503020204020204" pitchFamily="34" charset="-122"/>
                <a:cs typeface="Lato" charset="0"/>
                <a:sym typeface="Calibri" panose="020F0502020204030204" pitchFamily="34" charset="0"/>
              </a:rPr>
              <a:t>体制内的工作一入职基本就触碰到了职业天花板</a:t>
            </a:r>
            <a:endParaRPr lang="zh-CN" altLang="en-US" sz="1600" b="1" dirty="0">
              <a:solidFill>
                <a:schemeClr val="bg2">
                  <a:lumMod val="25000"/>
                </a:schemeClr>
              </a:solidFill>
              <a:latin typeface="微软雅黑" panose="020B0503020204020204" pitchFamily="34" charset="-122"/>
              <a:ea typeface="微软雅黑" panose="020B0503020204020204" pitchFamily="34" charset="-122"/>
              <a:cs typeface="Lato" charset="0"/>
              <a:sym typeface="Calibri" panose="020F0502020204030204" pitchFamily="34" charset="0"/>
            </a:endParaRPr>
          </a:p>
        </p:txBody>
      </p:sp>
      <p:sp>
        <p:nvSpPr>
          <p:cNvPr id="29" name="AutoShape 12"/>
          <p:cNvSpPr/>
          <p:nvPr/>
        </p:nvSpPr>
        <p:spPr bwMode="auto">
          <a:xfrm>
            <a:off x="2093913" y="2367280"/>
            <a:ext cx="266700" cy="266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7" y="0"/>
                </a:moveTo>
                <a:cubicBezTo>
                  <a:pt x="19649" y="0"/>
                  <a:pt x="20287" y="264"/>
                  <a:pt x="20812" y="796"/>
                </a:cubicBezTo>
                <a:cubicBezTo>
                  <a:pt x="21335" y="1321"/>
                  <a:pt x="21599" y="1962"/>
                  <a:pt x="21599" y="2711"/>
                </a:cubicBezTo>
                <a:lnTo>
                  <a:pt x="21599" y="18882"/>
                </a:lnTo>
                <a:cubicBezTo>
                  <a:pt x="21599" y="19267"/>
                  <a:pt x="21526" y="19623"/>
                  <a:pt x="21382" y="19952"/>
                </a:cubicBezTo>
                <a:cubicBezTo>
                  <a:pt x="21235" y="20281"/>
                  <a:pt x="21041" y="20563"/>
                  <a:pt x="20803" y="20804"/>
                </a:cubicBezTo>
                <a:cubicBezTo>
                  <a:pt x="20566" y="21042"/>
                  <a:pt x="20278" y="21232"/>
                  <a:pt x="19940" y="21376"/>
                </a:cubicBezTo>
                <a:cubicBezTo>
                  <a:pt x="19602" y="21523"/>
                  <a:pt x="19256" y="21594"/>
                  <a:pt x="18897" y="21594"/>
                </a:cubicBezTo>
                <a:lnTo>
                  <a:pt x="12065" y="21594"/>
                </a:lnTo>
                <a:lnTo>
                  <a:pt x="12065" y="12552"/>
                </a:lnTo>
                <a:lnTo>
                  <a:pt x="14486" y="12552"/>
                </a:lnTo>
                <a:cubicBezTo>
                  <a:pt x="14594" y="12552"/>
                  <a:pt x="14697" y="12516"/>
                  <a:pt x="14788" y="12440"/>
                </a:cubicBezTo>
                <a:cubicBezTo>
                  <a:pt x="14876" y="12367"/>
                  <a:pt x="14920" y="12267"/>
                  <a:pt x="14920" y="12143"/>
                </a:cubicBezTo>
                <a:lnTo>
                  <a:pt x="15088" y="9779"/>
                </a:lnTo>
                <a:cubicBezTo>
                  <a:pt x="15088" y="9649"/>
                  <a:pt x="15050" y="9538"/>
                  <a:pt x="14976" y="9444"/>
                </a:cubicBezTo>
                <a:cubicBezTo>
                  <a:pt x="14882" y="9350"/>
                  <a:pt x="14773" y="9303"/>
                  <a:pt x="14653" y="9303"/>
                </a:cubicBezTo>
                <a:lnTo>
                  <a:pt x="12065" y="9303"/>
                </a:lnTo>
                <a:lnTo>
                  <a:pt x="12065" y="8263"/>
                </a:lnTo>
                <a:cubicBezTo>
                  <a:pt x="12065" y="7878"/>
                  <a:pt x="12115" y="7622"/>
                  <a:pt x="12215" y="7496"/>
                </a:cubicBezTo>
                <a:cubicBezTo>
                  <a:pt x="12312" y="7370"/>
                  <a:pt x="12565" y="7308"/>
                  <a:pt x="12964" y="7308"/>
                </a:cubicBezTo>
                <a:cubicBezTo>
                  <a:pt x="13202" y="7308"/>
                  <a:pt x="13458" y="7326"/>
                  <a:pt x="13745" y="7367"/>
                </a:cubicBezTo>
                <a:cubicBezTo>
                  <a:pt x="14033" y="7405"/>
                  <a:pt x="14306" y="7455"/>
                  <a:pt x="14568" y="7520"/>
                </a:cubicBezTo>
                <a:cubicBezTo>
                  <a:pt x="14624" y="7520"/>
                  <a:pt x="14685" y="7514"/>
                  <a:pt x="14759" y="7499"/>
                </a:cubicBezTo>
                <a:cubicBezTo>
                  <a:pt x="14829" y="7484"/>
                  <a:pt x="14882" y="7458"/>
                  <a:pt x="14920" y="7423"/>
                </a:cubicBezTo>
                <a:cubicBezTo>
                  <a:pt x="15014" y="7367"/>
                  <a:pt x="15079" y="7264"/>
                  <a:pt x="15117" y="7114"/>
                </a:cubicBezTo>
                <a:lnTo>
                  <a:pt x="15437" y="4837"/>
                </a:lnTo>
                <a:cubicBezTo>
                  <a:pt x="15478" y="4564"/>
                  <a:pt x="15361" y="4403"/>
                  <a:pt x="15088" y="4347"/>
                </a:cubicBezTo>
                <a:cubicBezTo>
                  <a:pt x="14245" y="4112"/>
                  <a:pt x="13364" y="4000"/>
                  <a:pt x="12444" y="4009"/>
                </a:cubicBezTo>
                <a:cubicBezTo>
                  <a:pt x="9625" y="4009"/>
                  <a:pt x="8212" y="5384"/>
                  <a:pt x="8212" y="8128"/>
                </a:cubicBezTo>
                <a:lnTo>
                  <a:pt x="8212" y="9308"/>
                </a:lnTo>
                <a:lnTo>
                  <a:pt x="6764" y="9308"/>
                </a:lnTo>
                <a:cubicBezTo>
                  <a:pt x="6455" y="9308"/>
                  <a:pt x="6306" y="9458"/>
                  <a:pt x="6317" y="9758"/>
                </a:cubicBezTo>
                <a:lnTo>
                  <a:pt x="6317" y="12120"/>
                </a:lnTo>
                <a:cubicBezTo>
                  <a:pt x="6317" y="12234"/>
                  <a:pt x="6356" y="12334"/>
                  <a:pt x="6444" y="12425"/>
                </a:cubicBezTo>
                <a:cubicBezTo>
                  <a:pt x="6526" y="12514"/>
                  <a:pt x="6632" y="12558"/>
                  <a:pt x="6764" y="12558"/>
                </a:cubicBezTo>
                <a:lnTo>
                  <a:pt x="8212" y="12558"/>
                </a:lnTo>
                <a:lnTo>
                  <a:pt x="8212" y="21600"/>
                </a:lnTo>
                <a:lnTo>
                  <a:pt x="2684" y="21600"/>
                </a:lnTo>
                <a:cubicBezTo>
                  <a:pt x="2320" y="21600"/>
                  <a:pt x="1973" y="21529"/>
                  <a:pt x="1647" y="21382"/>
                </a:cubicBezTo>
                <a:cubicBezTo>
                  <a:pt x="1321" y="21238"/>
                  <a:pt x="1033" y="21047"/>
                  <a:pt x="795" y="20809"/>
                </a:cubicBezTo>
                <a:cubicBezTo>
                  <a:pt x="558" y="20569"/>
                  <a:pt x="364" y="20287"/>
                  <a:pt x="220" y="19957"/>
                </a:cubicBezTo>
                <a:cubicBezTo>
                  <a:pt x="76" y="19628"/>
                  <a:pt x="0" y="19273"/>
                  <a:pt x="0" y="18888"/>
                </a:cubicBezTo>
                <a:lnTo>
                  <a:pt x="0" y="2717"/>
                </a:lnTo>
                <a:cubicBezTo>
                  <a:pt x="0" y="2352"/>
                  <a:pt x="76" y="2000"/>
                  <a:pt x="220" y="1662"/>
                </a:cubicBezTo>
                <a:cubicBezTo>
                  <a:pt x="364" y="1327"/>
                  <a:pt x="558" y="1036"/>
                  <a:pt x="795" y="801"/>
                </a:cubicBezTo>
                <a:cubicBezTo>
                  <a:pt x="1033" y="557"/>
                  <a:pt x="1321" y="369"/>
                  <a:pt x="1647" y="222"/>
                </a:cubicBezTo>
                <a:cubicBezTo>
                  <a:pt x="1973" y="75"/>
                  <a:pt x="2320" y="5"/>
                  <a:pt x="2684" y="5"/>
                </a:cubicBezTo>
                <a:lnTo>
                  <a:pt x="18897" y="5"/>
                </a:lnTo>
                <a:close/>
              </a:path>
            </a:pathLst>
          </a:custGeom>
          <a:solidFill>
            <a:srgbClr val="FFFFFF"/>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defTabSz="323850"/>
            <a:endParaRPr lang="es-ES" sz="2100">
              <a:effectLst>
                <a:outerShdw blurRad="38100" dist="38100" dir="2700000" algn="tl">
                  <a:srgbClr val="DDDDDD"/>
                </a:outerShdw>
              </a:effectLst>
              <a:latin typeface="微软雅黑 Light" panose="020B0502040204020203" pitchFamily="34" charset="-122"/>
              <a:ea typeface="微软雅黑 Light" panose="020B0502040204020203" pitchFamily="34" charset="-122"/>
              <a:cs typeface="Gill Sans" charset="0"/>
            </a:endParaRPr>
          </a:p>
        </p:txBody>
      </p:sp>
      <p:sp>
        <p:nvSpPr>
          <p:cNvPr id="30" name="AutoShape 13"/>
          <p:cNvSpPr/>
          <p:nvPr/>
        </p:nvSpPr>
        <p:spPr bwMode="auto">
          <a:xfrm>
            <a:off x="5390833" y="1443832"/>
            <a:ext cx="311944" cy="260350"/>
          </a:xfrm>
          <a:custGeom>
            <a:avLst/>
            <a:gdLst>
              <a:gd name="T0" fmla="*/ 10800 w 21600"/>
              <a:gd name="T1" fmla="*/ 10789 h 21579"/>
              <a:gd name="T2" fmla="*/ 10800 w 21600"/>
              <a:gd name="T3" fmla="*/ 10789 h 21579"/>
              <a:gd name="T4" fmla="*/ 10800 w 21600"/>
              <a:gd name="T5" fmla="*/ 10789 h 21579"/>
              <a:gd name="T6" fmla="*/ 10800 w 21600"/>
              <a:gd name="T7" fmla="*/ 10789 h 21579"/>
            </a:gdLst>
            <a:ahLst/>
            <a:cxnLst>
              <a:cxn ang="0">
                <a:pos x="T0" y="T1"/>
              </a:cxn>
              <a:cxn ang="0">
                <a:pos x="T2" y="T3"/>
              </a:cxn>
              <a:cxn ang="0">
                <a:pos x="T4" y="T5"/>
              </a:cxn>
              <a:cxn ang="0">
                <a:pos x="T6" y="T7"/>
              </a:cxn>
            </a:cxnLst>
            <a:rect l="0" t="0" r="r" b="b"/>
            <a:pathLst>
              <a:path w="21600" h="21579">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5" y="14347"/>
                </a:cubicBezTo>
                <a:cubicBezTo>
                  <a:pt x="17234" y="14855"/>
                  <a:pt x="17881" y="15380"/>
                  <a:pt x="18459" y="15921"/>
                </a:cubicBezTo>
                <a:lnTo>
                  <a:pt x="18459" y="2855"/>
                </a:lnTo>
                <a:close/>
              </a:path>
            </a:pathLst>
          </a:custGeom>
          <a:solidFill>
            <a:srgbClr val="FFFFFF"/>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defTabSz="323850"/>
            <a:endParaRPr lang="es-ES" sz="2100">
              <a:effectLst>
                <a:outerShdw blurRad="38100" dist="38100" dir="2700000" algn="tl">
                  <a:srgbClr val="DDDDDD"/>
                </a:outerShdw>
              </a:effectLst>
              <a:latin typeface="微软雅黑 Light" panose="020B0502040204020203" pitchFamily="34" charset="-122"/>
              <a:ea typeface="微软雅黑 Light" panose="020B0502040204020203" pitchFamily="34" charset="-122"/>
              <a:cs typeface="Gill Sans" charset="0"/>
            </a:endParaRPr>
          </a:p>
        </p:txBody>
      </p:sp>
      <p:sp>
        <p:nvSpPr>
          <p:cNvPr id="4" name="AutoShape 15"/>
          <p:cNvSpPr/>
          <p:nvPr/>
        </p:nvSpPr>
        <p:spPr bwMode="auto">
          <a:xfrm>
            <a:off x="5391785" y="2333467"/>
            <a:ext cx="311150" cy="311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8" y="11543"/>
                </a:moveTo>
                <a:cubicBezTo>
                  <a:pt x="21492" y="11930"/>
                  <a:pt x="21571" y="12337"/>
                  <a:pt x="21571" y="12758"/>
                </a:cubicBezTo>
                <a:cubicBezTo>
                  <a:pt x="21571" y="13464"/>
                  <a:pt x="21388" y="14105"/>
                  <a:pt x="21017" y="14678"/>
                </a:cubicBezTo>
                <a:cubicBezTo>
                  <a:pt x="21111" y="15215"/>
                  <a:pt x="21077" y="15745"/>
                  <a:pt x="20924" y="16285"/>
                </a:cubicBezTo>
                <a:cubicBezTo>
                  <a:pt x="20769" y="16819"/>
                  <a:pt x="20512" y="17287"/>
                  <a:pt x="20141" y="17697"/>
                </a:cubicBezTo>
                <a:cubicBezTo>
                  <a:pt x="20105" y="18451"/>
                  <a:pt x="19901" y="19081"/>
                  <a:pt x="19531" y="19580"/>
                </a:cubicBezTo>
                <a:cubicBezTo>
                  <a:pt x="19161" y="20080"/>
                  <a:pt x="18700" y="20481"/>
                  <a:pt x="18146" y="20783"/>
                </a:cubicBezTo>
                <a:cubicBezTo>
                  <a:pt x="17593" y="21088"/>
                  <a:pt x="16982" y="21297"/>
                  <a:pt x="16321" y="21419"/>
                </a:cubicBezTo>
                <a:cubicBezTo>
                  <a:pt x="15660" y="21540"/>
                  <a:pt x="15010" y="21600"/>
                  <a:pt x="14380" y="21600"/>
                </a:cubicBezTo>
                <a:cubicBezTo>
                  <a:pt x="13730" y="21600"/>
                  <a:pt x="13077" y="21554"/>
                  <a:pt x="12424" y="21461"/>
                </a:cubicBezTo>
                <a:cubicBezTo>
                  <a:pt x="11772" y="21362"/>
                  <a:pt x="11127" y="21235"/>
                  <a:pt x="10497" y="21074"/>
                </a:cubicBezTo>
                <a:cubicBezTo>
                  <a:pt x="9864" y="20894"/>
                  <a:pt x="9237" y="20701"/>
                  <a:pt x="8610" y="20493"/>
                </a:cubicBezTo>
                <a:cubicBezTo>
                  <a:pt x="7982" y="20286"/>
                  <a:pt x="7341" y="20182"/>
                  <a:pt x="6680" y="20182"/>
                </a:cubicBezTo>
                <a:lnTo>
                  <a:pt x="1607" y="20182"/>
                </a:lnTo>
                <a:cubicBezTo>
                  <a:pt x="1167" y="20182"/>
                  <a:pt x="785" y="20029"/>
                  <a:pt x="471" y="19713"/>
                </a:cubicBezTo>
                <a:cubicBezTo>
                  <a:pt x="158" y="19405"/>
                  <a:pt x="0" y="19024"/>
                  <a:pt x="0" y="18572"/>
                </a:cubicBezTo>
                <a:lnTo>
                  <a:pt x="0" y="9880"/>
                </a:lnTo>
                <a:cubicBezTo>
                  <a:pt x="0" y="9440"/>
                  <a:pt x="158" y="9064"/>
                  <a:pt x="471" y="8753"/>
                </a:cubicBezTo>
                <a:cubicBezTo>
                  <a:pt x="785" y="8440"/>
                  <a:pt x="1167" y="8285"/>
                  <a:pt x="1607" y="8285"/>
                </a:cubicBezTo>
                <a:lnTo>
                  <a:pt x="6315" y="8285"/>
                </a:lnTo>
                <a:cubicBezTo>
                  <a:pt x="6558" y="8160"/>
                  <a:pt x="6750" y="8022"/>
                  <a:pt x="6897" y="7872"/>
                </a:cubicBezTo>
                <a:cubicBezTo>
                  <a:pt x="7041" y="7723"/>
                  <a:pt x="7197" y="7548"/>
                  <a:pt x="7369" y="7342"/>
                </a:cubicBezTo>
                <a:cubicBezTo>
                  <a:pt x="7513" y="7161"/>
                  <a:pt x="7663" y="6986"/>
                  <a:pt x="7810" y="6819"/>
                </a:cubicBezTo>
                <a:cubicBezTo>
                  <a:pt x="7957" y="6653"/>
                  <a:pt x="8112" y="6483"/>
                  <a:pt x="8276" y="6311"/>
                </a:cubicBezTo>
                <a:cubicBezTo>
                  <a:pt x="8570" y="5997"/>
                  <a:pt x="8918" y="5690"/>
                  <a:pt x="9302" y="5385"/>
                </a:cubicBezTo>
                <a:cubicBezTo>
                  <a:pt x="9692" y="5085"/>
                  <a:pt x="9989" y="4749"/>
                  <a:pt x="10195" y="4379"/>
                </a:cubicBezTo>
                <a:cubicBezTo>
                  <a:pt x="10339" y="4117"/>
                  <a:pt x="10443" y="3826"/>
                  <a:pt x="10506" y="3507"/>
                </a:cubicBezTo>
                <a:cubicBezTo>
                  <a:pt x="10565" y="3188"/>
                  <a:pt x="10627" y="2866"/>
                  <a:pt x="10675" y="2538"/>
                </a:cubicBezTo>
                <a:cubicBezTo>
                  <a:pt x="10726" y="2216"/>
                  <a:pt x="10780" y="1900"/>
                  <a:pt x="10845" y="1592"/>
                </a:cubicBezTo>
                <a:cubicBezTo>
                  <a:pt x="10907" y="1287"/>
                  <a:pt x="11014" y="1016"/>
                  <a:pt x="11161" y="776"/>
                </a:cubicBezTo>
                <a:cubicBezTo>
                  <a:pt x="11311" y="536"/>
                  <a:pt x="11523" y="350"/>
                  <a:pt x="11800" y="208"/>
                </a:cubicBezTo>
                <a:cubicBezTo>
                  <a:pt x="12074" y="67"/>
                  <a:pt x="12441" y="0"/>
                  <a:pt x="12902" y="0"/>
                </a:cubicBezTo>
                <a:cubicBezTo>
                  <a:pt x="13450" y="0"/>
                  <a:pt x="13956" y="112"/>
                  <a:pt x="14411" y="344"/>
                </a:cubicBezTo>
                <a:cubicBezTo>
                  <a:pt x="14869" y="573"/>
                  <a:pt x="15250" y="881"/>
                  <a:pt x="15567" y="1270"/>
                </a:cubicBezTo>
                <a:cubicBezTo>
                  <a:pt x="15880" y="1657"/>
                  <a:pt x="16126" y="2101"/>
                  <a:pt x="16304" y="2600"/>
                </a:cubicBezTo>
                <a:cubicBezTo>
                  <a:pt x="16479" y="3103"/>
                  <a:pt x="16570" y="3609"/>
                  <a:pt x="16570" y="4123"/>
                </a:cubicBezTo>
                <a:cubicBezTo>
                  <a:pt x="16570" y="4653"/>
                  <a:pt x="16491" y="5162"/>
                  <a:pt x="16332" y="5645"/>
                </a:cubicBezTo>
                <a:cubicBezTo>
                  <a:pt x="16174" y="6125"/>
                  <a:pt x="15982" y="6610"/>
                  <a:pt x="15759" y="7096"/>
                </a:cubicBezTo>
                <a:cubicBezTo>
                  <a:pt x="16072" y="7079"/>
                  <a:pt x="16389" y="7057"/>
                  <a:pt x="16705" y="7034"/>
                </a:cubicBezTo>
                <a:cubicBezTo>
                  <a:pt x="17019" y="7011"/>
                  <a:pt x="17335" y="7000"/>
                  <a:pt x="17652" y="7000"/>
                </a:cubicBezTo>
                <a:cubicBezTo>
                  <a:pt x="18149" y="7000"/>
                  <a:pt x="18630" y="7048"/>
                  <a:pt x="19099" y="7144"/>
                </a:cubicBezTo>
                <a:cubicBezTo>
                  <a:pt x="19568" y="7237"/>
                  <a:pt x="19986" y="7395"/>
                  <a:pt x="20356" y="7616"/>
                </a:cubicBezTo>
                <a:cubicBezTo>
                  <a:pt x="20726" y="7839"/>
                  <a:pt x="21026" y="8144"/>
                  <a:pt x="21255" y="8528"/>
                </a:cubicBezTo>
                <a:cubicBezTo>
                  <a:pt x="21486" y="8918"/>
                  <a:pt x="21599" y="9409"/>
                  <a:pt x="21599" y="10002"/>
                </a:cubicBezTo>
                <a:cubicBezTo>
                  <a:pt x="21599" y="10265"/>
                  <a:pt x="21580" y="10519"/>
                  <a:pt x="21534" y="10773"/>
                </a:cubicBezTo>
                <a:cubicBezTo>
                  <a:pt x="21484" y="11030"/>
                  <a:pt x="21419" y="11284"/>
                  <a:pt x="21328" y="11543"/>
                </a:cubicBezTo>
                <a:moveTo>
                  <a:pt x="4258" y="18519"/>
                </a:moveTo>
                <a:cubicBezTo>
                  <a:pt x="4555" y="18519"/>
                  <a:pt x="4809" y="18417"/>
                  <a:pt x="5024" y="18214"/>
                </a:cubicBezTo>
                <a:cubicBezTo>
                  <a:pt x="5233" y="18013"/>
                  <a:pt x="5340" y="17759"/>
                  <a:pt x="5340" y="17454"/>
                </a:cubicBezTo>
                <a:cubicBezTo>
                  <a:pt x="5340" y="17155"/>
                  <a:pt x="5233" y="16900"/>
                  <a:pt x="5024" y="16686"/>
                </a:cubicBezTo>
                <a:cubicBezTo>
                  <a:pt x="4812" y="16477"/>
                  <a:pt x="4557" y="16372"/>
                  <a:pt x="4258" y="16372"/>
                </a:cubicBezTo>
                <a:cubicBezTo>
                  <a:pt x="3941" y="16372"/>
                  <a:pt x="3684" y="16477"/>
                  <a:pt x="3486" y="16686"/>
                </a:cubicBezTo>
                <a:cubicBezTo>
                  <a:pt x="3289" y="16900"/>
                  <a:pt x="3190" y="17155"/>
                  <a:pt x="3190" y="17454"/>
                </a:cubicBezTo>
                <a:cubicBezTo>
                  <a:pt x="3190" y="17767"/>
                  <a:pt x="3289" y="18024"/>
                  <a:pt x="3486" y="18222"/>
                </a:cubicBezTo>
                <a:cubicBezTo>
                  <a:pt x="3681" y="18420"/>
                  <a:pt x="3939" y="18519"/>
                  <a:pt x="4258" y="18519"/>
                </a:cubicBezTo>
                <a:moveTo>
                  <a:pt x="19164" y="14342"/>
                </a:moveTo>
                <a:cubicBezTo>
                  <a:pt x="19703" y="13901"/>
                  <a:pt x="19975" y="13345"/>
                  <a:pt x="19975" y="12679"/>
                </a:cubicBezTo>
                <a:cubicBezTo>
                  <a:pt x="19975" y="12473"/>
                  <a:pt x="19918" y="12281"/>
                  <a:pt x="19805" y="12097"/>
                </a:cubicBezTo>
                <a:cubicBezTo>
                  <a:pt x="19695" y="11919"/>
                  <a:pt x="19576" y="11761"/>
                  <a:pt x="19446" y="11623"/>
                </a:cubicBezTo>
                <a:cubicBezTo>
                  <a:pt x="19590" y="11363"/>
                  <a:pt x="19720" y="11106"/>
                  <a:pt x="19833" y="10849"/>
                </a:cubicBezTo>
                <a:cubicBezTo>
                  <a:pt x="19944" y="10592"/>
                  <a:pt x="20003" y="10312"/>
                  <a:pt x="20003" y="10002"/>
                </a:cubicBezTo>
                <a:cubicBezTo>
                  <a:pt x="20003" y="9688"/>
                  <a:pt x="19924" y="9440"/>
                  <a:pt x="19766" y="9251"/>
                </a:cubicBezTo>
                <a:cubicBezTo>
                  <a:pt x="19607" y="9070"/>
                  <a:pt x="19415" y="8929"/>
                  <a:pt x="19184" y="8833"/>
                </a:cubicBezTo>
                <a:cubicBezTo>
                  <a:pt x="18955" y="8739"/>
                  <a:pt x="18698" y="8683"/>
                  <a:pt x="18418" y="8663"/>
                </a:cubicBezTo>
                <a:cubicBezTo>
                  <a:pt x="18138" y="8643"/>
                  <a:pt x="17884" y="8635"/>
                  <a:pt x="17649" y="8635"/>
                </a:cubicBezTo>
                <a:cubicBezTo>
                  <a:pt x="17242" y="8635"/>
                  <a:pt x="16835" y="8649"/>
                  <a:pt x="16423" y="8677"/>
                </a:cubicBezTo>
                <a:cubicBezTo>
                  <a:pt x="16010" y="8706"/>
                  <a:pt x="15606" y="8720"/>
                  <a:pt x="15199" y="8720"/>
                </a:cubicBezTo>
                <a:cubicBezTo>
                  <a:pt x="14917" y="8720"/>
                  <a:pt x="14643" y="8706"/>
                  <a:pt x="14366" y="8677"/>
                </a:cubicBezTo>
                <a:cubicBezTo>
                  <a:pt x="14089" y="8649"/>
                  <a:pt x="13829" y="8584"/>
                  <a:pt x="13574" y="8474"/>
                </a:cubicBezTo>
                <a:cubicBezTo>
                  <a:pt x="13574" y="8104"/>
                  <a:pt x="13645" y="7754"/>
                  <a:pt x="13792" y="7421"/>
                </a:cubicBezTo>
                <a:cubicBezTo>
                  <a:pt x="13936" y="7087"/>
                  <a:pt x="14094" y="6751"/>
                  <a:pt x="14275" y="6413"/>
                </a:cubicBezTo>
                <a:cubicBezTo>
                  <a:pt x="14448" y="6074"/>
                  <a:pt x="14606" y="5721"/>
                  <a:pt x="14747" y="5351"/>
                </a:cubicBezTo>
                <a:cubicBezTo>
                  <a:pt x="14886" y="4984"/>
                  <a:pt x="14953" y="4574"/>
                  <a:pt x="14953" y="4122"/>
                </a:cubicBezTo>
                <a:cubicBezTo>
                  <a:pt x="14953" y="3823"/>
                  <a:pt x="14905" y="3529"/>
                  <a:pt x="14812" y="3236"/>
                </a:cubicBezTo>
                <a:cubicBezTo>
                  <a:pt x="14716" y="2945"/>
                  <a:pt x="14583" y="2677"/>
                  <a:pt x="14411" y="2439"/>
                </a:cubicBezTo>
                <a:cubicBezTo>
                  <a:pt x="14238" y="2199"/>
                  <a:pt x="14027" y="2002"/>
                  <a:pt x="13775" y="1843"/>
                </a:cubicBezTo>
                <a:cubicBezTo>
                  <a:pt x="13521" y="1688"/>
                  <a:pt x="13230" y="1606"/>
                  <a:pt x="12893" y="1606"/>
                </a:cubicBezTo>
                <a:lnTo>
                  <a:pt x="12744" y="1606"/>
                </a:lnTo>
                <a:cubicBezTo>
                  <a:pt x="12681" y="1606"/>
                  <a:pt x="12631" y="1617"/>
                  <a:pt x="12594" y="1634"/>
                </a:cubicBezTo>
                <a:cubicBezTo>
                  <a:pt x="12523" y="1671"/>
                  <a:pt x="12481" y="1705"/>
                  <a:pt x="12472" y="1742"/>
                </a:cubicBezTo>
                <a:cubicBezTo>
                  <a:pt x="12464" y="1778"/>
                  <a:pt x="12450" y="1838"/>
                  <a:pt x="12430" y="1920"/>
                </a:cubicBezTo>
                <a:cubicBezTo>
                  <a:pt x="12323" y="2450"/>
                  <a:pt x="12221" y="3007"/>
                  <a:pt x="12128" y="3586"/>
                </a:cubicBezTo>
                <a:cubicBezTo>
                  <a:pt x="12034" y="4167"/>
                  <a:pt x="11854" y="4698"/>
                  <a:pt x="11596" y="5176"/>
                </a:cubicBezTo>
                <a:cubicBezTo>
                  <a:pt x="11334" y="5636"/>
                  <a:pt x="11000" y="6034"/>
                  <a:pt x="10596" y="6367"/>
                </a:cubicBezTo>
                <a:cubicBezTo>
                  <a:pt x="10189" y="6701"/>
                  <a:pt x="9802" y="7051"/>
                  <a:pt x="9432" y="7421"/>
                </a:cubicBezTo>
                <a:cubicBezTo>
                  <a:pt x="9169" y="7700"/>
                  <a:pt x="8949" y="7954"/>
                  <a:pt x="8771" y="8183"/>
                </a:cubicBezTo>
                <a:cubicBezTo>
                  <a:pt x="8593" y="8412"/>
                  <a:pt x="8403" y="8632"/>
                  <a:pt x="8211" y="8833"/>
                </a:cubicBezTo>
                <a:cubicBezTo>
                  <a:pt x="8016" y="9036"/>
                  <a:pt x="7799" y="9222"/>
                  <a:pt x="7556" y="9400"/>
                </a:cubicBezTo>
                <a:cubicBezTo>
                  <a:pt x="7313" y="9575"/>
                  <a:pt x="7019" y="9736"/>
                  <a:pt x="6674" y="9880"/>
                </a:cubicBezTo>
                <a:lnTo>
                  <a:pt x="6646" y="9880"/>
                </a:lnTo>
                <a:lnTo>
                  <a:pt x="6646" y="18572"/>
                </a:lnTo>
                <a:cubicBezTo>
                  <a:pt x="7279" y="18572"/>
                  <a:pt x="7889" y="18649"/>
                  <a:pt x="8485" y="18795"/>
                </a:cubicBezTo>
                <a:cubicBezTo>
                  <a:pt x="9081" y="18945"/>
                  <a:pt x="9683" y="19103"/>
                  <a:pt x="10294" y="19270"/>
                </a:cubicBezTo>
                <a:cubicBezTo>
                  <a:pt x="10901" y="19439"/>
                  <a:pt x="11537" y="19592"/>
                  <a:pt x="12207" y="19741"/>
                </a:cubicBezTo>
                <a:cubicBezTo>
                  <a:pt x="12874" y="19891"/>
                  <a:pt x="13594" y="19965"/>
                  <a:pt x="14374" y="19965"/>
                </a:cubicBezTo>
                <a:cubicBezTo>
                  <a:pt x="14781" y="19965"/>
                  <a:pt x="15222" y="19939"/>
                  <a:pt x="15699" y="19885"/>
                </a:cubicBezTo>
                <a:cubicBezTo>
                  <a:pt x="16177" y="19829"/>
                  <a:pt x="16626" y="19710"/>
                  <a:pt x="17047" y="19527"/>
                </a:cubicBezTo>
                <a:cubicBezTo>
                  <a:pt x="17468" y="19343"/>
                  <a:pt x="17816" y="19086"/>
                  <a:pt x="18101" y="18762"/>
                </a:cubicBezTo>
                <a:cubicBezTo>
                  <a:pt x="18387" y="18440"/>
                  <a:pt x="18525" y="18010"/>
                  <a:pt x="18525" y="17477"/>
                </a:cubicBezTo>
                <a:cubicBezTo>
                  <a:pt x="18525" y="17386"/>
                  <a:pt x="18522" y="17304"/>
                  <a:pt x="18517" y="17225"/>
                </a:cubicBezTo>
                <a:cubicBezTo>
                  <a:pt x="18503" y="17152"/>
                  <a:pt x="18488" y="17070"/>
                  <a:pt x="18471" y="16980"/>
                </a:cubicBezTo>
                <a:cubicBezTo>
                  <a:pt x="18785" y="16836"/>
                  <a:pt x="19028" y="16596"/>
                  <a:pt x="19195" y="16262"/>
                </a:cubicBezTo>
                <a:cubicBezTo>
                  <a:pt x="19364" y="15929"/>
                  <a:pt x="19446" y="15593"/>
                  <a:pt x="19446" y="15263"/>
                </a:cubicBezTo>
                <a:cubicBezTo>
                  <a:pt x="19449" y="14912"/>
                  <a:pt x="19350" y="14605"/>
                  <a:pt x="19164" y="14342"/>
                </a:cubicBezTo>
              </a:path>
            </a:pathLst>
          </a:custGeom>
          <a:solidFill>
            <a:srgbClr val="FFFFFF"/>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defTabSz="323850"/>
            <a:endParaRPr lang="es-ES" sz="2100">
              <a:effectLst>
                <a:outerShdw blurRad="38100" dist="38100" dir="2700000" algn="tl">
                  <a:srgbClr val="DDDDDD"/>
                </a:outerShdw>
              </a:effectLst>
              <a:latin typeface="微软雅黑 Light" panose="020B0502040204020203" pitchFamily="34" charset="-122"/>
              <a:ea typeface="微软雅黑 Light" panose="020B0502040204020203" pitchFamily="34" charset="-122"/>
              <a:cs typeface="Gill Sans" charset="0"/>
            </a:endParaRPr>
          </a:p>
        </p:txBody>
      </p:sp>
      <p:sp>
        <p:nvSpPr>
          <p:cNvPr id="7" name="AutoShape 19"/>
          <p:cNvSpPr/>
          <p:nvPr/>
        </p:nvSpPr>
        <p:spPr bwMode="auto">
          <a:xfrm>
            <a:off x="6250305" y="2338070"/>
            <a:ext cx="2444115" cy="1473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oAutofit/>
          </a:bodyPr>
          <a:lstStyle/>
          <a:p>
            <a:pPr lvl="0" algn="l" defTabSz="323850">
              <a:spcBef>
                <a:spcPts val="850"/>
              </a:spcBef>
              <a:buClrTx/>
              <a:buSzTx/>
              <a:buFontTx/>
            </a:pPr>
            <a:r>
              <a:rPr lang="zh-CN" altLang="en-US" sz="1600" b="1" dirty="0">
                <a:solidFill>
                  <a:schemeClr val="bg2">
                    <a:lumMod val="25000"/>
                  </a:schemeClr>
                </a:solidFill>
                <a:latin typeface="微软雅黑" panose="020B0503020204020204" pitchFamily="34" charset="-122"/>
                <a:ea typeface="微软雅黑" panose="020B0503020204020204" pitchFamily="34" charset="-122"/>
                <a:cs typeface="Lato" charset="0"/>
                <a:sym typeface="Calibri" panose="020F0502020204030204" pitchFamily="34" charset="0"/>
              </a:rPr>
              <a:t>凭本事吃饭，靠努力生活</a:t>
            </a:r>
            <a:endParaRPr lang="zh-CN" altLang="en-US" sz="1600" b="1" dirty="0">
              <a:solidFill>
                <a:schemeClr val="bg2">
                  <a:lumMod val="25000"/>
                </a:schemeClr>
              </a:solidFill>
              <a:latin typeface="微软雅黑" panose="020B0503020204020204" pitchFamily="34" charset="-122"/>
              <a:ea typeface="微软雅黑" panose="020B0503020204020204" pitchFamily="34" charset="-122"/>
              <a:cs typeface="Lato" charset="0"/>
              <a:sym typeface="Calibri" panose="020F0502020204030204" pitchFamily="34" charset="0"/>
            </a:endParaRPr>
          </a:p>
        </p:txBody>
      </p:sp>
      <p:grpSp>
        <p:nvGrpSpPr>
          <p:cNvPr id="11" name="组合 10"/>
          <p:cNvGrpSpPr/>
          <p:nvPr/>
        </p:nvGrpSpPr>
        <p:grpSpPr>
          <a:xfrm>
            <a:off x="5509895" y="3268345"/>
            <a:ext cx="5156835" cy="2620010"/>
            <a:chOff x="719617" y="2048993"/>
            <a:chExt cx="3288150" cy="246221"/>
          </a:xfrm>
        </p:grpSpPr>
        <p:sp>
          <p:nvSpPr>
            <p:cNvPr id="13" name="文本框 70"/>
            <p:cNvSpPr txBox="1"/>
            <p:nvPr>
              <p:custDataLst>
                <p:tags r:id="rId17"/>
              </p:custDataLst>
            </p:nvPr>
          </p:nvSpPr>
          <p:spPr>
            <a:xfrm>
              <a:off x="719617" y="2055111"/>
              <a:ext cx="3288101" cy="205093"/>
            </a:xfrm>
            <a:prstGeom prst="rect">
              <a:avLst/>
            </a:prstGeom>
            <a:noFill/>
          </p:spPr>
          <p:txBody>
            <a:bodyPr wrap="square" lIns="54000" tIns="0" rIns="54000" bIns="0">
              <a:noAutofit/>
            </a:bodyPr>
            <a:lstStyle/>
            <a:p>
              <a:pPr defTabSz="685800">
                <a:lnSpc>
                  <a:spcPct val="140000"/>
                </a:lnSpc>
                <a:spcBef>
                  <a:spcPct val="0"/>
                </a:spcBef>
              </a:pPr>
              <a:r>
                <a:rPr lang="zh-CN" altLang="en-US" sz="1400" b="1"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矛盾主要起因：  根据麦可思《2019年中国大学生就业报告》（蓝皮书）数据</a:t>
              </a:r>
              <a:r>
                <a:rPr lang="en-US" altLang="zh-CN" sz="1400" b="1"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endParaRPr lang="en-US" altLang="zh-CN" sz="14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a:p>
              <a:pPr defTabSz="685800">
                <a:lnSpc>
                  <a:spcPct val="140000"/>
                </a:lnSpc>
                <a:spcBef>
                  <a:spcPct val="0"/>
                </a:spcBef>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2014</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2018届本科毕业生</a:t>
              </a: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a:p>
              <a:pPr defTabSz="685800">
                <a:lnSpc>
                  <a:spcPct val="140000"/>
                </a:lnSpc>
                <a:spcBef>
                  <a:spcPct val="0"/>
                </a:spcBef>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民营企业就业的比例从50%上升到54%</a:t>
              </a: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a:p>
              <a:pPr defTabSz="685800">
                <a:lnSpc>
                  <a:spcPct val="140000"/>
                </a:lnSpc>
                <a:spcBef>
                  <a:spcPct val="0"/>
                </a:spcBef>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国有企业就业的比例从23%下降到19%</a:t>
              </a: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a:p>
              <a:pPr defTabSz="685800">
                <a:lnSpc>
                  <a:spcPct val="140000"/>
                </a:lnSpc>
                <a:spcBef>
                  <a:spcPct val="0"/>
                </a:spcBef>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2014</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2018届高职高专毕业生</a:t>
              </a: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a:p>
              <a:pPr defTabSz="685800">
                <a:lnSpc>
                  <a:spcPct val="140000"/>
                </a:lnSpc>
                <a:spcBef>
                  <a:spcPct val="0"/>
                </a:spcBef>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民营企业就业的比例从65%上升到 68%</a:t>
              </a: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a:p>
              <a:pPr defTabSz="685800">
                <a:lnSpc>
                  <a:spcPct val="140000"/>
                </a:lnSpc>
                <a:spcBef>
                  <a:spcPct val="0"/>
                </a:spcBef>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国有企业就业的比例从18%下降到15%</a:t>
              </a: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18" name="矩形 17"/>
            <p:cNvSpPr/>
            <p:nvPr>
              <p:custDataLst>
                <p:tags r:id="rId18"/>
              </p:custDataLst>
            </p:nvPr>
          </p:nvSpPr>
          <p:spPr>
            <a:xfrm>
              <a:off x="719666" y="2048993"/>
              <a:ext cx="3288101" cy="246221"/>
            </a:xfrm>
            <a:prstGeom prst="rect">
              <a:avLst/>
            </a:prstGeom>
          </p:spPr>
          <p:txBody>
            <a:bodyPr wrap="none" lIns="54000" tIns="0" rIns="54000" bIns="0">
              <a:noAutofit/>
            </a:bodyPr>
            <a:lstStyle/>
            <a:p>
              <a:pPr algn="r" defTabSz="685800">
                <a:spcBef>
                  <a:spcPct val="0"/>
                </a:spcBef>
              </a:pPr>
              <a:endParaRPr lang="zh-CN" altLang="en-US" sz="2000" b="1" dirty="0">
                <a:solidFill>
                  <a:srgbClr val="85503C"/>
                </a:solidFill>
                <a:latin typeface="微软雅黑" panose="020B0503020204020204" pitchFamily="34" charset="-122"/>
                <a:ea typeface="微软雅黑" panose="020B0503020204020204" pitchFamily="34" charset="-122"/>
                <a:sym typeface="Arial" panose="020B0604020202020204" pitchFamily="34" charset="0"/>
              </a:endParaRPr>
            </a:p>
          </p:txBody>
        </p:sp>
      </p:grpSp>
      <p:pic>
        <p:nvPicPr>
          <p:cNvPr id="19" name="图片 -2147482623"/>
          <p:cNvPicPr>
            <a:picLocks noChangeAspect="1"/>
          </p:cNvPicPr>
          <p:nvPr>
            <p:custDataLst>
              <p:tags r:id="rId19"/>
            </p:custDataLst>
          </p:nvPr>
        </p:nvPicPr>
        <p:blipFill>
          <a:blip r:embed="rId20"/>
          <a:srcRect l="5677" r="4778"/>
          <a:stretch>
            <a:fillRect/>
          </a:stretch>
        </p:blipFill>
        <p:spPr>
          <a:xfrm>
            <a:off x="1448435" y="3282950"/>
            <a:ext cx="3653155" cy="2632710"/>
          </a:xfrm>
          <a:prstGeom prst="rect">
            <a:avLst/>
          </a:prstGeom>
          <a:noFill/>
          <a:ln w="9525">
            <a:noFill/>
          </a:ln>
        </p:spPr>
      </p:pic>
    </p:spTree>
    <p:custDataLst>
      <p:tags r:id="rId21"/>
    </p:custDataLst>
  </p:cSld>
  <p:clrMapOvr>
    <a:masterClrMapping/>
  </p:clrMapOvr>
  <p:transition spd="slow" advTm="3000">
    <p:fade/>
  </p:transition>
</p:sld>
</file>

<file path=ppt/slides/slide6.xml><?xml version="1.0" encoding="utf-8"?>
<p:sld xmlns:a="http://schemas.openxmlformats.org/drawingml/2006/main" xmlns:r="http://schemas.openxmlformats.org/officeDocument/2006/relationships" xmlns:p="http://schemas.openxmlformats.org/presentationml/2006/main">
  <p:cSld>
    <p:bg>
      <p:bgPr>
        <a:pattFill prst="lgGrid">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3" name="矩形 2"/>
          <p:cNvSpPr/>
          <p:nvPr>
            <p:custDataLst>
              <p:tags r:id="rId1"/>
            </p:custDataLst>
          </p:nvPr>
        </p:nvSpPr>
        <p:spPr>
          <a:xfrm>
            <a:off x="829045" y="315708"/>
            <a:ext cx="4441098" cy="186055"/>
          </a:xfrm>
          <a:prstGeom prst="rect">
            <a:avLst/>
          </a:prstGeom>
          <a:solidFill>
            <a:schemeClr val="accent1">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itle 6"/>
          <p:cNvSpPr txBox="1"/>
          <p:nvPr>
            <p:custDataLst>
              <p:tags r:id="rId2"/>
            </p:custDataLst>
          </p:nvPr>
        </p:nvSpPr>
        <p:spPr>
          <a:xfrm>
            <a:off x="783325" y="188708"/>
            <a:ext cx="4158615" cy="410845"/>
          </a:xfrm>
          <a:prstGeom prst="rect">
            <a:avLst/>
          </a:prstGeom>
          <a:noFill/>
          <a:ln w="3175">
            <a:noFill/>
            <a:prstDash val="dash"/>
          </a:ln>
          <a:extLst>
            <a:ext uri="{909E8E84-426E-40DD-AFC4-6F175D3DCCD1}">
              <a14:hiddenFill xmlns:a14="http://schemas.microsoft.com/office/drawing/2010/main">
                <a:solidFill>
                  <a:schemeClr val="bg2"/>
                </a:solidFill>
              </a14:hiddenFill>
            </a:ext>
          </a:extLst>
        </p:spPr>
        <p:txBody>
          <a:bodyPr wrap="none" lIns="72000" tIns="36195" rIns="72000" bIns="36195" anchor="t" anchorCtr="0">
            <a:sp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l">
              <a:lnSpc>
                <a:spcPct val="100000"/>
              </a:lnSpc>
              <a:spcBef>
                <a:spcPts val="1000"/>
              </a:spcBef>
              <a:spcAft>
                <a:spcPts val="0"/>
              </a:spcAft>
              <a:buSzPct val="100000"/>
              <a:buNone/>
            </a:pPr>
            <a:r>
              <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一、问题提出</a:t>
            </a:r>
            <a:r>
              <a:rPr lang="en-US" altLang="zh-CN"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工作中立派</a:t>
            </a:r>
            <a:endPar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5" name="文本框 14"/>
          <p:cNvSpPr txBox="1"/>
          <p:nvPr>
            <p:custDataLst>
              <p:tags r:id="rId3"/>
            </p:custDataLst>
          </p:nvPr>
        </p:nvSpPr>
        <p:spPr>
          <a:xfrm>
            <a:off x="8610404" y="6583649"/>
            <a:ext cx="3012363" cy="246221"/>
          </a:xfrm>
          <a:prstGeom prst="rect">
            <a:avLst/>
          </a:prstGeom>
          <a:noFill/>
        </p:spPr>
        <p:txBody>
          <a:bodyPr wrap="none" rtlCol="0">
            <a:spAutoFit/>
          </a:bodyPr>
          <a:lstStyle/>
          <a:p>
            <a:pPr marR="0" indent="0" algn="r" defTabSz="914400" fontAlgn="auto">
              <a:lnSpc>
                <a:spcPct val="100000"/>
              </a:lnSpc>
              <a:spcBef>
                <a:spcPts val="0"/>
              </a:spcBef>
              <a:spcAft>
                <a:spcPts val="0"/>
              </a:spcAft>
              <a:buClrTx/>
              <a:buSzTx/>
              <a:buFontTx/>
              <a:buNone/>
            </a:pPr>
            <a:r>
              <a:rPr kumimoji="0" lang="en-US" altLang="zh-CN" sz="1000" b="0" i="0" kern="1200" cap="none" spc="300" normalizeH="0" baseline="0" noProof="0" dirty="0">
                <a:solidFill>
                  <a:prstClr val="white"/>
                </a:solidFill>
                <a:latin typeface="微软雅黑" panose="020B0503020204020204" pitchFamily="34" charset="-122"/>
                <a:ea typeface="微软雅黑" panose="020B0503020204020204" pitchFamily="34" charset="-122"/>
                <a:cs typeface="Arial" panose="020B0604020202020204" pitchFamily="34" charset="0"/>
              </a:rPr>
              <a:t>Tsinghua University of China</a:t>
            </a:r>
            <a:endParaRPr kumimoji="0" lang="zh-CN" altLang="en-US" sz="1000" b="0" i="0" kern="1200" cap="none" spc="300" normalizeH="0" baseline="0" noProof="0" dirty="0">
              <a:solidFill>
                <a:prstClr val="white"/>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52" name="文本框 51"/>
          <p:cNvSpPr txBox="1"/>
          <p:nvPr>
            <p:custDataLst>
              <p:tags r:id="rId4"/>
            </p:custDataLst>
          </p:nvPr>
        </p:nvSpPr>
        <p:spPr>
          <a:xfrm>
            <a:off x="660400" y="6583649"/>
            <a:ext cx="1941557" cy="246221"/>
          </a:xfrm>
          <a:prstGeom prst="rect">
            <a:avLst/>
          </a:prstGeom>
          <a:noFill/>
        </p:spPr>
        <p:txBody>
          <a:bodyPr wrap="none" rtlCol="0">
            <a:spAutoFit/>
          </a:bodyPr>
          <a:lstStyle/>
          <a:p>
            <a:pPr marR="0" indent="0" defTabSz="914400" fontAlgn="auto">
              <a:lnSpc>
                <a:spcPct val="100000"/>
              </a:lnSpc>
              <a:spcBef>
                <a:spcPts val="0"/>
              </a:spcBef>
              <a:spcAft>
                <a:spcPts val="0"/>
              </a:spcAft>
              <a:buClrTx/>
              <a:buSzTx/>
              <a:buFontTx/>
              <a:buNone/>
            </a:pPr>
            <a:r>
              <a:rPr kumimoji="0" lang="zh-CN" altLang="en-US" sz="1000" b="0" i="0" kern="1200" cap="none" spc="600" normalizeH="0" baseline="0" noProof="0" dirty="0">
                <a:solidFill>
                  <a:prstClr val="white"/>
                </a:solidFill>
                <a:latin typeface="微软雅黑" panose="020B0503020204020204" pitchFamily="34" charset="-122"/>
                <a:ea typeface="微软雅黑" panose="020B0503020204020204" pitchFamily="34" charset="-122"/>
                <a:cs typeface="+mn-cs"/>
              </a:rPr>
              <a:t>自强不息 厚德载物</a:t>
            </a:r>
            <a:endParaRPr kumimoji="0" lang="zh-CN" altLang="en-US" sz="1000" b="0" i="0" kern="1200" cap="none" spc="600" normalizeH="0" baseline="0" noProof="0" dirty="0">
              <a:solidFill>
                <a:prstClr val="white"/>
              </a:solidFill>
              <a:latin typeface="微软雅黑" panose="020B0503020204020204" pitchFamily="34" charset="-122"/>
              <a:ea typeface="微软雅黑" panose="020B0503020204020204" pitchFamily="34" charset="-122"/>
              <a:cs typeface="+mn-cs"/>
            </a:endParaRPr>
          </a:p>
        </p:txBody>
      </p:sp>
      <p:sp>
        <p:nvSpPr>
          <p:cNvPr id="53" name="矩形 52"/>
          <p:cNvSpPr/>
          <p:nvPr>
            <p:custDataLst>
              <p:tags r:id="rId5"/>
            </p:custDataLst>
          </p:nvPr>
        </p:nvSpPr>
        <p:spPr>
          <a:xfrm>
            <a:off x="0" y="6570000"/>
            <a:ext cx="12192000" cy="288000"/>
          </a:xfrm>
          <a:prstGeom prst="rect">
            <a:avLst/>
          </a:prstGeom>
          <a:solidFill>
            <a:srgbClr val="1C6299"/>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54" name="文本框 53"/>
          <p:cNvSpPr txBox="1"/>
          <p:nvPr>
            <p:custDataLst>
              <p:tags r:id="rId6"/>
            </p:custDataLst>
          </p:nvPr>
        </p:nvSpPr>
        <p:spPr>
          <a:xfrm>
            <a:off x="594090" y="6583649"/>
            <a:ext cx="2031325" cy="246221"/>
          </a:xfrm>
          <a:prstGeom prst="rect">
            <a:avLst/>
          </a:prstGeom>
          <a:noFill/>
        </p:spPr>
        <p:txBody>
          <a:bodyPr wrap="none" rtlCol="0">
            <a:spAutoFit/>
          </a:bodyPr>
          <a:lstStyle/>
          <a:p>
            <a:r>
              <a:rPr lang="zh-CN" altLang="en-US" sz="1000" spc="600" dirty="0">
                <a:solidFill>
                  <a:prstClr val="white"/>
                </a:solidFill>
                <a:latin typeface="微软雅黑" panose="020B0503020204020204" pitchFamily="34" charset="-122"/>
                <a:ea typeface="微软雅黑" panose="020B0503020204020204" pitchFamily="34" charset="-122"/>
              </a:rPr>
              <a:t>知行合一、经世致用</a:t>
            </a:r>
            <a:endParaRPr kumimoji="0" lang="zh-CN" altLang="en-US" sz="1000" b="0" i="0" kern="1200" cap="none" spc="600" normalizeH="0" baseline="0" noProof="0" dirty="0">
              <a:solidFill>
                <a:prstClr val="white"/>
              </a:solidFill>
              <a:latin typeface="微软雅黑" panose="020B0503020204020204" pitchFamily="34" charset="-122"/>
              <a:ea typeface="微软雅黑" panose="020B0503020204020204" pitchFamily="34" charset="-122"/>
              <a:cs typeface="+mn-cs"/>
            </a:endParaRPr>
          </a:p>
        </p:txBody>
      </p:sp>
      <p:sp>
        <p:nvSpPr>
          <p:cNvPr id="59" name="文本框 58"/>
          <p:cNvSpPr txBox="1"/>
          <p:nvPr>
            <p:custDataLst>
              <p:tags r:id="rId7"/>
            </p:custDataLst>
          </p:nvPr>
        </p:nvSpPr>
        <p:spPr>
          <a:xfrm>
            <a:off x="9137792" y="6583649"/>
            <a:ext cx="2484975" cy="246221"/>
          </a:xfrm>
          <a:prstGeom prst="rect">
            <a:avLst/>
          </a:prstGeom>
          <a:noFill/>
        </p:spPr>
        <p:txBody>
          <a:bodyPr wrap="none" rtlCol="0">
            <a:spAutoFit/>
          </a:bodyPr>
          <a:lstStyle/>
          <a:p>
            <a:pPr algn="r"/>
            <a:r>
              <a:rPr lang="en-US" altLang="zh-CN" sz="1000" spc="300" dirty="0">
                <a:solidFill>
                  <a:prstClr val="white"/>
                </a:solidFill>
                <a:latin typeface="Arial" panose="020B0604020202020204" pitchFamily="34" charset="0"/>
                <a:ea typeface="微软雅黑" panose="020B0503020204020204" pitchFamily="34" charset="-122"/>
                <a:cs typeface="Arial" panose="020B0604020202020204" pitchFamily="34" charset="0"/>
              </a:rPr>
              <a:t>Central South University</a:t>
            </a:r>
            <a:endParaRPr kumimoji="0" lang="zh-CN" altLang="en-US" sz="1000" b="0" i="0" kern="1200" cap="none" spc="300" normalizeH="0" baseline="0" noProof="0" dirty="0">
              <a:solidFill>
                <a:prstClr val="white"/>
              </a:solidFill>
              <a:latin typeface="Arial" panose="020B0604020202020204" pitchFamily="34" charset="0"/>
              <a:ea typeface="微软雅黑" panose="020B0503020204020204" pitchFamily="34" charset="-122"/>
              <a:cs typeface="Arial" panose="020B0604020202020204" pitchFamily="34" charset="0"/>
            </a:endParaRPr>
          </a:p>
        </p:txBody>
      </p:sp>
      <p:cxnSp>
        <p:nvCxnSpPr>
          <p:cNvPr id="60" name="直接连接符 59"/>
          <p:cNvCxnSpPr/>
          <p:nvPr>
            <p:custDataLst>
              <p:tags r:id="rId8"/>
            </p:custDataLst>
          </p:nvPr>
        </p:nvCxnSpPr>
        <p:spPr>
          <a:xfrm>
            <a:off x="660400" y="760413"/>
            <a:ext cx="10858500" cy="0"/>
          </a:xfrm>
          <a:prstGeom prst="line">
            <a:avLst/>
          </a:prstGeom>
          <a:noFill/>
          <a:ln w="22225" cap="flat" cmpd="sng" algn="ctr">
            <a:solidFill>
              <a:srgbClr val="1C6299"/>
            </a:solidFill>
            <a:prstDash val="solid"/>
            <a:miter lim="800000"/>
          </a:ln>
          <a:effectLst/>
        </p:spPr>
      </p:cxnSp>
      <p:pic>
        <p:nvPicPr>
          <p:cNvPr id="65" name="图片 64"/>
          <p:cNvPicPr>
            <a:picLocks noChangeAspect="1"/>
          </p:cNvPicPr>
          <p:nvPr>
            <p:custDataLst>
              <p:tags r:id="rId9"/>
            </p:custDataLst>
          </p:nvPr>
        </p:nvPicPr>
        <p:blipFill>
          <a:blip r:embed="rId10" cstate="print">
            <a:extLst>
              <a:ext uri="{28A0092B-C50C-407E-A947-70E740481C1C}">
                <a14:useLocalDpi xmlns:a14="http://schemas.microsoft.com/office/drawing/2010/main" val="0"/>
              </a:ext>
            </a:extLst>
          </a:blip>
          <a:stretch>
            <a:fillRect/>
          </a:stretch>
        </p:blipFill>
        <p:spPr>
          <a:xfrm>
            <a:off x="9724913" y="176378"/>
            <a:ext cx="1897854" cy="555905"/>
          </a:xfrm>
          <a:prstGeom prst="rect">
            <a:avLst/>
          </a:prstGeom>
        </p:spPr>
      </p:pic>
      <p:sp>
        <p:nvSpPr>
          <p:cNvPr id="82" name="Freeform: Shape 19"/>
          <p:cNvSpPr/>
          <p:nvPr>
            <p:custDataLst>
              <p:tags r:id="rId11"/>
            </p:custDataLst>
          </p:nvPr>
        </p:nvSpPr>
        <p:spPr bwMode="auto">
          <a:xfrm>
            <a:off x="6319520" y="5222875"/>
            <a:ext cx="224790" cy="184785"/>
          </a:xfrm>
          <a:custGeom>
            <a:avLst/>
            <a:gdLst>
              <a:gd name="T0" fmla="*/ 104 w 120"/>
              <a:gd name="T1" fmla="*/ 0 h 128"/>
              <a:gd name="T2" fmla="*/ 16 w 120"/>
              <a:gd name="T3" fmla="*/ 0 h 128"/>
              <a:gd name="T4" fmla="*/ 0 w 120"/>
              <a:gd name="T5" fmla="*/ 16 h 128"/>
              <a:gd name="T6" fmla="*/ 0 w 120"/>
              <a:gd name="T7" fmla="*/ 112 h 128"/>
              <a:gd name="T8" fmla="*/ 16 w 120"/>
              <a:gd name="T9" fmla="*/ 128 h 128"/>
              <a:gd name="T10" fmla="*/ 104 w 120"/>
              <a:gd name="T11" fmla="*/ 128 h 128"/>
              <a:gd name="T12" fmla="*/ 120 w 120"/>
              <a:gd name="T13" fmla="*/ 112 h 128"/>
              <a:gd name="T14" fmla="*/ 120 w 120"/>
              <a:gd name="T15" fmla="*/ 16 h 128"/>
              <a:gd name="T16" fmla="*/ 104 w 120"/>
              <a:gd name="T17" fmla="*/ 0 h 128"/>
              <a:gd name="T18" fmla="*/ 112 w 120"/>
              <a:gd name="T19" fmla="*/ 112 h 128"/>
              <a:gd name="T20" fmla="*/ 104 w 120"/>
              <a:gd name="T21" fmla="*/ 120 h 128"/>
              <a:gd name="T22" fmla="*/ 16 w 120"/>
              <a:gd name="T23" fmla="*/ 120 h 128"/>
              <a:gd name="T24" fmla="*/ 8 w 120"/>
              <a:gd name="T25" fmla="*/ 112 h 128"/>
              <a:gd name="T26" fmla="*/ 8 w 120"/>
              <a:gd name="T27" fmla="*/ 16 h 128"/>
              <a:gd name="T28" fmla="*/ 16 w 120"/>
              <a:gd name="T29" fmla="*/ 8 h 128"/>
              <a:gd name="T30" fmla="*/ 104 w 120"/>
              <a:gd name="T31" fmla="*/ 8 h 128"/>
              <a:gd name="T32" fmla="*/ 112 w 120"/>
              <a:gd name="T33" fmla="*/ 16 h 128"/>
              <a:gd name="T34" fmla="*/ 112 w 120"/>
              <a:gd name="T35" fmla="*/ 112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0" h="128">
                <a:moveTo>
                  <a:pt x="104" y="0"/>
                </a:moveTo>
                <a:cubicBezTo>
                  <a:pt x="16" y="0"/>
                  <a:pt x="16" y="0"/>
                  <a:pt x="16" y="0"/>
                </a:cubicBezTo>
                <a:cubicBezTo>
                  <a:pt x="8" y="0"/>
                  <a:pt x="0" y="7"/>
                  <a:pt x="0" y="16"/>
                </a:cubicBezTo>
                <a:cubicBezTo>
                  <a:pt x="0" y="112"/>
                  <a:pt x="0" y="112"/>
                  <a:pt x="0" y="112"/>
                </a:cubicBezTo>
                <a:cubicBezTo>
                  <a:pt x="0" y="121"/>
                  <a:pt x="8" y="128"/>
                  <a:pt x="16" y="128"/>
                </a:cubicBezTo>
                <a:cubicBezTo>
                  <a:pt x="104" y="128"/>
                  <a:pt x="104" y="128"/>
                  <a:pt x="104" y="128"/>
                </a:cubicBezTo>
                <a:cubicBezTo>
                  <a:pt x="113" y="128"/>
                  <a:pt x="120" y="121"/>
                  <a:pt x="120" y="112"/>
                </a:cubicBezTo>
                <a:cubicBezTo>
                  <a:pt x="120" y="16"/>
                  <a:pt x="120" y="16"/>
                  <a:pt x="120" y="16"/>
                </a:cubicBezTo>
                <a:cubicBezTo>
                  <a:pt x="120" y="7"/>
                  <a:pt x="113" y="0"/>
                  <a:pt x="104" y="0"/>
                </a:cubicBezTo>
                <a:close/>
                <a:moveTo>
                  <a:pt x="112" y="112"/>
                </a:moveTo>
                <a:cubicBezTo>
                  <a:pt x="112" y="116"/>
                  <a:pt x="109" y="120"/>
                  <a:pt x="104" y="120"/>
                </a:cubicBezTo>
                <a:cubicBezTo>
                  <a:pt x="16" y="120"/>
                  <a:pt x="16" y="120"/>
                  <a:pt x="16" y="120"/>
                </a:cubicBezTo>
                <a:cubicBezTo>
                  <a:pt x="12" y="120"/>
                  <a:pt x="8" y="116"/>
                  <a:pt x="8" y="112"/>
                </a:cubicBezTo>
                <a:cubicBezTo>
                  <a:pt x="8" y="16"/>
                  <a:pt x="8" y="16"/>
                  <a:pt x="8" y="16"/>
                </a:cubicBezTo>
                <a:cubicBezTo>
                  <a:pt x="8" y="11"/>
                  <a:pt x="12" y="8"/>
                  <a:pt x="16" y="8"/>
                </a:cubicBezTo>
                <a:cubicBezTo>
                  <a:pt x="104" y="8"/>
                  <a:pt x="104" y="8"/>
                  <a:pt x="104" y="8"/>
                </a:cubicBezTo>
                <a:cubicBezTo>
                  <a:pt x="109" y="8"/>
                  <a:pt x="112" y="11"/>
                  <a:pt x="112" y="16"/>
                </a:cubicBezTo>
                <a:lnTo>
                  <a:pt x="112" y="11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000">
              <a:latin typeface="微软雅黑" panose="020B0503020204020204" pitchFamily="34" charset="-122"/>
              <a:ea typeface="微软雅黑" panose="020B0503020204020204" pitchFamily="34" charset="-122"/>
              <a:sym typeface="Arial" panose="020B0604020202020204" pitchFamily="34" charset="0"/>
            </a:endParaRPr>
          </a:p>
        </p:txBody>
      </p:sp>
      <p:sp>
        <p:nvSpPr>
          <p:cNvPr id="83" name="Freeform: Shape 20"/>
          <p:cNvSpPr/>
          <p:nvPr>
            <p:custDataLst>
              <p:tags r:id="rId12"/>
            </p:custDataLst>
          </p:nvPr>
        </p:nvSpPr>
        <p:spPr bwMode="auto">
          <a:xfrm>
            <a:off x="6341745" y="5242560"/>
            <a:ext cx="165100" cy="115570"/>
          </a:xfrm>
          <a:custGeom>
            <a:avLst/>
            <a:gdLst>
              <a:gd name="T0" fmla="*/ 84 w 88"/>
              <a:gd name="T1" fmla="*/ 0 h 80"/>
              <a:gd name="T2" fmla="*/ 4 w 88"/>
              <a:gd name="T3" fmla="*/ 0 h 80"/>
              <a:gd name="T4" fmla="*/ 0 w 88"/>
              <a:gd name="T5" fmla="*/ 4 h 80"/>
              <a:gd name="T6" fmla="*/ 0 w 88"/>
              <a:gd name="T7" fmla="*/ 76 h 80"/>
              <a:gd name="T8" fmla="*/ 4 w 88"/>
              <a:gd name="T9" fmla="*/ 80 h 80"/>
              <a:gd name="T10" fmla="*/ 84 w 88"/>
              <a:gd name="T11" fmla="*/ 80 h 80"/>
              <a:gd name="T12" fmla="*/ 88 w 88"/>
              <a:gd name="T13" fmla="*/ 76 h 80"/>
              <a:gd name="T14" fmla="*/ 88 w 88"/>
              <a:gd name="T15" fmla="*/ 4 h 80"/>
              <a:gd name="T16" fmla="*/ 84 w 88"/>
              <a:gd name="T17" fmla="*/ 0 h 80"/>
              <a:gd name="T18" fmla="*/ 84 w 88"/>
              <a:gd name="T19" fmla="*/ 4 h 80"/>
              <a:gd name="T20" fmla="*/ 84 w 88"/>
              <a:gd name="T21" fmla="*/ 59 h 80"/>
              <a:gd name="T22" fmla="*/ 71 w 88"/>
              <a:gd name="T23" fmla="*/ 45 h 80"/>
              <a:gd name="T24" fmla="*/ 68 w 88"/>
              <a:gd name="T25" fmla="*/ 44 h 80"/>
              <a:gd name="T26" fmla="*/ 65 w 88"/>
              <a:gd name="T27" fmla="*/ 45 h 80"/>
              <a:gd name="T28" fmla="*/ 55 w 88"/>
              <a:gd name="T29" fmla="*/ 57 h 80"/>
              <a:gd name="T30" fmla="*/ 23 w 88"/>
              <a:gd name="T31" fmla="*/ 21 h 80"/>
              <a:gd name="T32" fmla="*/ 20 w 88"/>
              <a:gd name="T33" fmla="*/ 20 h 80"/>
              <a:gd name="T34" fmla="*/ 17 w 88"/>
              <a:gd name="T35" fmla="*/ 21 h 80"/>
              <a:gd name="T36" fmla="*/ 4 w 88"/>
              <a:gd name="T37" fmla="*/ 36 h 80"/>
              <a:gd name="T38" fmla="*/ 4 w 88"/>
              <a:gd name="T39" fmla="*/ 4 h 80"/>
              <a:gd name="T40" fmla="*/ 84 w 88"/>
              <a:gd name="T41" fmla="*/ 4 h 80"/>
              <a:gd name="T42" fmla="*/ 4 w 88"/>
              <a:gd name="T43" fmla="*/ 42 h 80"/>
              <a:gd name="T44" fmla="*/ 20 w 88"/>
              <a:gd name="T45" fmla="*/ 24 h 80"/>
              <a:gd name="T46" fmla="*/ 53 w 88"/>
              <a:gd name="T47" fmla="*/ 60 h 80"/>
              <a:gd name="T48" fmla="*/ 55 w 88"/>
              <a:gd name="T49" fmla="*/ 63 h 80"/>
              <a:gd name="T50" fmla="*/ 66 w 88"/>
              <a:gd name="T51" fmla="*/ 76 h 80"/>
              <a:gd name="T52" fmla="*/ 4 w 88"/>
              <a:gd name="T53" fmla="*/ 76 h 80"/>
              <a:gd name="T54" fmla="*/ 4 w 88"/>
              <a:gd name="T55" fmla="*/ 42 h 80"/>
              <a:gd name="T56" fmla="*/ 71 w 88"/>
              <a:gd name="T57" fmla="*/ 76 h 80"/>
              <a:gd name="T58" fmla="*/ 58 w 88"/>
              <a:gd name="T59" fmla="*/ 60 h 80"/>
              <a:gd name="T60" fmla="*/ 68 w 88"/>
              <a:gd name="T61" fmla="*/ 48 h 80"/>
              <a:gd name="T62" fmla="*/ 84 w 88"/>
              <a:gd name="T63" fmla="*/ 65 h 80"/>
              <a:gd name="T64" fmla="*/ 84 w 88"/>
              <a:gd name="T65" fmla="*/ 76 h 80"/>
              <a:gd name="T66" fmla="*/ 71 w 88"/>
              <a:gd name="T67" fmla="*/ 7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8" h="80">
                <a:moveTo>
                  <a:pt x="84" y="0"/>
                </a:moveTo>
                <a:cubicBezTo>
                  <a:pt x="4" y="0"/>
                  <a:pt x="4" y="0"/>
                  <a:pt x="4" y="0"/>
                </a:cubicBezTo>
                <a:cubicBezTo>
                  <a:pt x="2" y="0"/>
                  <a:pt x="0" y="2"/>
                  <a:pt x="0" y="4"/>
                </a:cubicBezTo>
                <a:cubicBezTo>
                  <a:pt x="0" y="76"/>
                  <a:pt x="0" y="76"/>
                  <a:pt x="0" y="76"/>
                </a:cubicBezTo>
                <a:cubicBezTo>
                  <a:pt x="0" y="78"/>
                  <a:pt x="2" y="80"/>
                  <a:pt x="4" y="80"/>
                </a:cubicBezTo>
                <a:cubicBezTo>
                  <a:pt x="84" y="80"/>
                  <a:pt x="84" y="80"/>
                  <a:pt x="84" y="80"/>
                </a:cubicBezTo>
                <a:cubicBezTo>
                  <a:pt x="87" y="80"/>
                  <a:pt x="88" y="78"/>
                  <a:pt x="88" y="76"/>
                </a:cubicBezTo>
                <a:cubicBezTo>
                  <a:pt x="88" y="4"/>
                  <a:pt x="88" y="4"/>
                  <a:pt x="88" y="4"/>
                </a:cubicBezTo>
                <a:cubicBezTo>
                  <a:pt x="88" y="2"/>
                  <a:pt x="87" y="0"/>
                  <a:pt x="84" y="0"/>
                </a:cubicBezTo>
                <a:close/>
                <a:moveTo>
                  <a:pt x="84" y="4"/>
                </a:moveTo>
                <a:cubicBezTo>
                  <a:pt x="84" y="59"/>
                  <a:pt x="84" y="59"/>
                  <a:pt x="84" y="59"/>
                </a:cubicBezTo>
                <a:cubicBezTo>
                  <a:pt x="71" y="45"/>
                  <a:pt x="71" y="45"/>
                  <a:pt x="71" y="45"/>
                </a:cubicBezTo>
                <a:cubicBezTo>
                  <a:pt x="71" y="44"/>
                  <a:pt x="70" y="44"/>
                  <a:pt x="68" y="44"/>
                </a:cubicBezTo>
                <a:cubicBezTo>
                  <a:pt x="67" y="44"/>
                  <a:pt x="66" y="44"/>
                  <a:pt x="65" y="45"/>
                </a:cubicBezTo>
                <a:cubicBezTo>
                  <a:pt x="55" y="57"/>
                  <a:pt x="55" y="57"/>
                  <a:pt x="55" y="57"/>
                </a:cubicBezTo>
                <a:cubicBezTo>
                  <a:pt x="23" y="21"/>
                  <a:pt x="23" y="21"/>
                  <a:pt x="23" y="21"/>
                </a:cubicBezTo>
                <a:cubicBezTo>
                  <a:pt x="23" y="20"/>
                  <a:pt x="22" y="20"/>
                  <a:pt x="20" y="20"/>
                </a:cubicBezTo>
                <a:cubicBezTo>
                  <a:pt x="19" y="20"/>
                  <a:pt x="18" y="20"/>
                  <a:pt x="17" y="21"/>
                </a:cubicBezTo>
                <a:cubicBezTo>
                  <a:pt x="4" y="36"/>
                  <a:pt x="4" y="36"/>
                  <a:pt x="4" y="36"/>
                </a:cubicBezTo>
                <a:cubicBezTo>
                  <a:pt x="4" y="4"/>
                  <a:pt x="4" y="4"/>
                  <a:pt x="4" y="4"/>
                </a:cubicBezTo>
                <a:lnTo>
                  <a:pt x="84" y="4"/>
                </a:lnTo>
                <a:close/>
                <a:moveTo>
                  <a:pt x="4" y="42"/>
                </a:moveTo>
                <a:cubicBezTo>
                  <a:pt x="20" y="24"/>
                  <a:pt x="20" y="24"/>
                  <a:pt x="20" y="24"/>
                </a:cubicBezTo>
                <a:cubicBezTo>
                  <a:pt x="53" y="60"/>
                  <a:pt x="53" y="60"/>
                  <a:pt x="53" y="60"/>
                </a:cubicBezTo>
                <a:cubicBezTo>
                  <a:pt x="55" y="63"/>
                  <a:pt x="55" y="63"/>
                  <a:pt x="55" y="63"/>
                </a:cubicBezTo>
                <a:cubicBezTo>
                  <a:pt x="66" y="76"/>
                  <a:pt x="66" y="76"/>
                  <a:pt x="66" y="76"/>
                </a:cubicBezTo>
                <a:cubicBezTo>
                  <a:pt x="4" y="76"/>
                  <a:pt x="4" y="76"/>
                  <a:pt x="4" y="76"/>
                </a:cubicBezTo>
                <a:lnTo>
                  <a:pt x="4" y="42"/>
                </a:lnTo>
                <a:close/>
                <a:moveTo>
                  <a:pt x="71" y="76"/>
                </a:moveTo>
                <a:cubicBezTo>
                  <a:pt x="58" y="60"/>
                  <a:pt x="58" y="60"/>
                  <a:pt x="58" y="60"/>
                </a:cubicBezTo>
                <a:cubicBezTo>
                  <a:pt x="68" y="48"/>
                  <a:pt x="68" y="48"/>
                  <a:pt x="68" y="48"/>
                </a:cubicBezTo>
                <a:cubicBezTo>
                  <a:pt x="84" y="65"/>
                  <a:pt x="84" y="65"/>
                  <a:pt x="84" y="65"/>
                </a:cubicBezTo>
                <a:cubicBezTo>
                  <a:pt x="84" y="76"/>
                  <a:pt x="84" y="76"/>
                  <a:pt x="84" y="76"/>
                </a:cubicBezTo>
                <a:lnTo>
                  <a:pt x="71" y="7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000">
              <a:latin typeface="微软雅黑" panose="020B0503020204020204" pitchFamily="34" charset="-122"/>
              <a:ea typeface="微软雅黑" panose="020B0503020204020204" pitchFamily="34" charset="-122"/>
              <a:sym typeface="Arial" panose="020B0604020202020204" pitchFamily="34" charset="0"/>
            </a:endParaRPr>
          </a:p>
        </p:txBody>
      </p:sp>
      <p:sp>
        <p:nvSpPr>
          <p:cNvPr id="84" name="Freeform: Shape 21"/>
          <p:cNvSpPr/>
          <p:nvPr>
            <p:custDataLst>
              <p:tags r:id="rId13"/>
            </p:custDataLst>
          </p:nvPr>
        </p:nvSpPr>
        <p:spPr bwMode="auto">
          <a:xfrm>
            <a:off x="6225540" y="5243830"/>
            <a:ext cx="76200" cy="76200"/>
          </a:xfrm>
          <a:custGeom>
            <a:avLst/>
            <a:gdLst>
              <a:gd name="T0" fmla="*/ 12 w 24"/>
              <a:gd name="T1" fmla="*/ 24 h 24"/>
              <a:gd name="T2" fmla="*/ 24 w 24"/>
              <a:gd name="T3" fmla="*/ 12 h 24"/>
              <a:gd name="T4" fmla="*/ 12 w 24"/>
              <a:gd name="T5" fmla="*/ 0 h 24"/>
              <a:gd name="T6" fmla="*/ 0 w 24"/>
              <a:gd name="T7" fmla="*/ 12 h 24"/>
              <a:gd name="T8" fmla="*/ 12 w 24"/>
              <a:gd name="T9" fmla="*/ 24 h 24"/>
              <a:gd name="T10" fmla="*/ 12 w 24"/>
              <a:gd name="T11" fmla="*/ 4 h 24"/>
              <a:gd name="T12" fmla="*/ 20 w 24"/>
              <a:gd name="T13" fmla="*/ 12 h 24"/>
              <a:gd name="T14" fmla="*/ 12 w 24"/>
              <a:gd name="T15" fmla="*/ 20 h 24"/>
              <a:gd name="T16" fmla="*/ 4 w 24"/>
              <a:gd name="T17" fmla="*/ 12 h 24"/>
              <a:gd name="T18" fmla="*/ 12 w 24"/>
              <a:gd name="T19" fmla="*/ 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 h="24">
                <a:moveTo>
                  <a:pt x="12" y="24"/>
                </a:moveTo>
                <a:cubicBezTo>
                  <a:pt x="19" y="24"/>
                  <a:pt x="24" y="19"/>
                  <a:pt x="24" y="12"/>
                </a:cubicBezTo>
                <a:cubicBezTo>
                  <a:pt x="24" y="5"/>
                  <a:pt x="19" y="0"/>
                  <a:pt x="12" y="0"/>
                </a:cubicBezTo>
                <a:cubicBezTo>
                  <a:pt x="6" y="0"/>
                  <a:pt x="0" y="5"/>
                  <a:pt x="0" y="12"/>
                </a:cubicBezTo>
                <a:cubicBezTo>
                  <a:pt x="0" y="19"/>
                  <a:pt x="6" y="24"/>
                  <a:pt x="12" y="24"/>
                </a:cubicBezTo>
                <a:close/>
                <a:moveTo>
                  <a:pt x="12" y="4"/>
                </a:moveTo>
                <a:cubicBezTo>
                  <a:pt x="17" y="4"/>
                  <a:pt x="20" y="7"/>
                  <a:pt x="20" y="12"/>
                </a:cubicBezTo>
                <a:cubicBezTo>
                  <a:pt x="20" y="16"/>
                  <a:pt x="17" y="20"/>
                  <a:pt x="12" y="20"/>
                </a:cubicBezTo>
                <a:cubicBezTo>
                  <a:pt x="8" y="20"/>
                  <a:pt x="4" y="16"/>
                  <a:pt x="4" y="12"/>
                </a:cubicBezTo>
                <a:cubicBezTo>
                  <a:pt x="4" y="7"/>
                  <a:pt x="8" y="4"/>
                  <a:pt x="12" y="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000">
              <a:latin typeface="微软雅黑" panose="020B0503020204020204" pitchFamily="34" charset="-122"/>
              <a:ea typeface="微软雅黑" panose="020B0503020204020204" pitchFamily="34" charset="-122"/>
              <a:sym typeface="Arial" panose="020B0604020202020204" pitchFamily="34" charset="0"/>
            </a:endParaRPr>
          </a:p>
        </p:txBody>
      </p:sp>
      <p:grpSp>
        <p:nvGrpSpPr>
          <p:cNvPr id="9" name="组合 8"/>
          <p:cNvGrpSpPr/>
          <p:nvPr/>
        </p:nvGrpSpPr>
        <p:grpSpPr>
          <a:xfrm>
            <a:off x="4187825" y="1644015"/>
            <a:ext cx="2077720" cy="1767840"/>
            <a:chOff x="2873516" y="1003877"/>
            <a:chExt cx="2065893" cy="1757720"/>
          </a:xfrm>
        </p:grpSpPr>
        <p:sp>
          <p:nvSpPr>
            <p:cNvPr id="190" name="任意多边形 189"/>
            <p:cNvSpPr/>
            <p:nvPr>
              <p:custDataLst>
                <p:tags r:id="rId14"/>
              </p:custDataLst>
            </p:nvPr>
          </p:nvSpPr>
          <p:spPr>
            <a:xfrm rot="5400000">
              <a:off x="3027602" y="849790"/>
              <a:ext cx="1757720" cy="2065893"/>
            </a:xfrm>
            <a:custGeom>
              <a:avLst/>
              <a:gdLst>
                <a:gd name="connsiteX0" fmla="*/ 0 w 2232000"/>
                <a:gd name="connsiteY0" fmla="*/ 2335309 h 2590940"/>
                <a:gd name="connsiteX1" fmla="*/ 0 w 2232000"/>
                <a:gd name="connsiteY1" fmla="*/ 614571 h 2590940"/>
                <a:gd name="connsiteX2" fmla="*/ 255630 w 2232000"/>
                <a:gd name="connsiteY2" fmla="*/ 358940 h 2590940"/>
                <a:gd name="connsiteX3" fmla="*/ 907815 w 2232000"/>
                <a:gd name="connsiteY3" fmla="*/ 358940 h 2590940"/>
                <a:gd name="connsiteX4" fmla="*/ 1116000 w 2232000"/>
                <a:gd name="connsiteY4" fmla="*/ 0 h 2590940"/>
                <a:gd name="connsiteX5" fmla="*/ 1324185 w 2232000"/>
                <a:gd name="connsiteY5" fmla="*/ 358940 h 2590940"/>
                <a:gd name="connsiteX6" fmla="*/ 1976369 w 2232000"/>
                <a:gd name="connsiteY6" fmla="*/ 358940 h 2590940"/>
                <a:gd name="connsiteX7" fmla="*/ 2232000 w 2232000"/>
                <a:gd name="connsiteY7" fmla="*/ 614571 h 2590940"/>
                <a:gd name="connsiteX8" fmla="*/ 2232000 w 2232000"/>
                <a:gd name="connsiteY8" fmla="*/ 2335309 h 2590940"/>
                <a:gd name="connsiteX9" fmla="*/ 1976369 w 2232000"/>
                <a:gd name="connsiteY9" fmla="*/ 2590940 h 2590940"/>
                <a:gd name="connsiteX10" fmla="*/ 255630 w 2232000"/>
                <a:gd name="connsiteY10" fmla="*/ 2590940 h 2590940"/>
                <a:gd name="connsiteX11" fmla="*/ 0 w 2232000"/>
                <a:gd name="connsiteY11" fmla="*/ 2335309 h 2590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32000" h="2590940">
                  <a:moveTo>
                    <a:pt x="0" y="2335309"/>
                  </a:moveTo>
                  <a:lnTo>
                    <a:pt x="0" y="614571"/>
                  </a:lnTo>
                  <a:cubicBezTo>
                    <a:pt x="0" y="473390"/>
                    <a:pt x="114449" y="358940"/>
                    <a:pt x="255630" y="358940"/>
                  </a:cubicBezTo>
                  <a:lnTo>
                    <a:pt x="907815" y="358940"/>
                  </a:lnTo>
                  <a:lnTo>
                    <a:pt x="1116000" y="0"/>
                  </a:lnTo>
                  <a:lnTo>
                    <a:pt x="1324185" y="358940"/>
                  </a:lnTo>
                  <a:lnTo>
                    <a:pt x="1976369" y="358940"/>
                  </a:lnTo>
                  <a:cubicBezTo>
                    <a:pt x="2117550" y="358940"/>
                    <a:pt x="2232000" y="473390"/>
                    <a:pt x="2232000" y="614571"/>
                  </a:cubicBezTo>
                  <a:lnTo>
                    <a:pt x="2232000" y="2335309"/>
                  </a:lnTo>
                  <a:cubicBezTo>
                    <a:pt x="2232000" y="2476490"/>
                    <a:pt x="2117550" y="2590940"/>
                    <a:pt x="1976369" y="2590940"/>
                  </a:cubicBezTo>
                  <a:lnTo>
                    <a:pt x="255630" y="2590940"/>
                  </a:lnTo>
                  <a:cubicBezTo>
                    <a:pt x="114449" y="2590940"/>
                    <a:pt x="0" y="2476490"/>
                    <a:pt x="0" y="2335309"/>
                  </a:cubicBezTo>
                  <a:close/>
                </a:path>
              </a:pathLst>
            </a:custGeom>
            <a:solidFill>
              <a:schemeClr val="accent3"/>
            </a:solidFill>
            <a:ln w="22225">
              <a:noFill/>
            </a:ln>
          </p:spPr>
          <p:style>
            <a:lnRef idx="2">
              <a:schemeClr val="accent1">
                <a:shade val="50000"/>
              </a:schemeClr>
            </a:lnRef>
            <a:fillRef idx="1">
              <a:schemeClr val="accent1"/>
            </a:fillRef>
            <a:effectRef idx="0">
              <a:schemeClr val="accent1"/>
            </a:effectRef>
            <a:fontRef idx="minor">
              <a:schemeClr val="lt1"/>
            </a:fontRef>
          </p:style>
          <p:txBody>
            <a:bodyPr lIns="91028" tIns="45514" rIns="91028" bIns="45514" anchor="ctr"/>
            <a:lstStyle/>
            <a:p>
              <a:pPr algn="ctr" defTabSz="1212215"/>
              <a:endParaRPr lang="zh-CN" altLang="en-US" sz="2385">
                <a:solidFill>
                  <a:srgbClr val="FFFFFF"/>
                </a:solidFill>
                <a:latin typeface="Arial" panose="020B0604020202020204"/>
                <a:ea typeface="微软雅黑" panose="020B0503020204020204" pitchFamily="34" charset="-122"/>
              </a:endParaRPr>
            </a:p>
          </p:txBody>
        </p:sp>
        <p:grpSp>
          <p:nvGrpSpPr>
            <p:cNvPr id="26655" name="组合 199"/>
            <p:cNvGrpSpPr/>
            <p:nvPr/>
          </p:nvGrpSpPr>
          <p:grpSpPr bwMode="auto">
            <a:xfrm>
              <a:off x="3516576" y="1705213"/>
              <a:ext cx="464573" cy="416302"/>
              <a:chOff x="6942138" y="1422400"/>
              <a:chExt cx="357188" cy="323851"/>
            </a:xfrm>
          </p:grpSpPr>
          <p:sp>
            <p:nvSpPr>
              <p:cNvPr id="26679" name="Freeform 31"/>
              <p:cNvSpPr/>
              <p:nvPr>
                <p:custDataLst>
                  <p:tags r:id="rId15"/>
                </p:custDataLst>
              </p:nvPr>
            </p:nvSpPr>
            <p:spPr bwMode="auto">
              <a:xfrm>
                <a:off x="6942138" y="1706563"/>
                <a:ext cx="357188" cy="39688"/>
              </a:xfrm>
              <a:custGeom>
                <a:avLst/>
                <a:gdLst>
                  <a:gd name="T0" fmla="*/ 357188 w 136"/>
                  <a:gd name="T1" fmla="*/ 18521 h 15"/>
                  <a:gd name="T2" fmla="*/ 336177 w 136"/>
                  <a:gd name="T3" fmla="*/ 39688 h 15"/>
                  <a:gd name="T4" fmla="*/ 21011 w 136"/>
                  <a:gd name="T5" fmla="*/ 39688 h 15"/>
                  <a:gd name="T6" fmla="*/ 0 w 136"/>
                  <a:gd name="T7" fmla="*/ 18521 h 15"/>
                  <a:gd name="T8" fmla="*/ 21011 w 136"/>
                  <a:gd name="T9" fmla="*/ 0 h 15"/>
                  <a:gd name="T10" fmla="*/ 336177 w 136"/>
                  <a:gd name="T11" fmla="*/ 0 h 15"/>
                  <a:gd name="T12" fmla="*/ 357188 w 136"/>
                  <a:gd name="T13" fmla="*/ 18521 h 1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6" h="15">
                    <a:moveTo>
                      <a:pt x="136" y="7"/>
                    </a:moveTo>
                    <a:cubicBezTo>
                      <a:pt x="136" y="12"/>
                      <a:pt x="133" y="15"/>
                      <a:pt x="128" y="15"/>
                    </a:cubicBezTo>
                    <a:cubicBezTo>
                      <a:pt x="8" y="15"/>
                      <a:pt x="8" y="15"/>
                      <a:pt x="8" y="15"/>
                    </a:cubicBezTo>
                    <a:cubicBezTo>
                      <a:pt x="3" y="15"/>
                      <a:pt x="0" y="12"/>
                      <a:pt x="0" y="7"/>
                    </a:cubicBezTo>
                    <a:cubicBezTo>
                      <a:pt x="0" y="3"/>
                      <a:pt x="3" y="0"/>
                      <a:pt x="8" y="0"/>
                    </a:cubicBezTo>
                    <a:cubicBezTo>
                      <a:pt x="128" y="0"/>
                      <a:pt x="128" y="0"/>
                      <a:pt x="128" y="0"/>
                    </a:cubicBezTo>
                    <a:cubicBezTo>
                      <a:pt x="133" y="0"/>
                      <a:pt x="136" y="3"/>
                      <a:pt x="136" y="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sp>
            <p:nvSpPr>
              <p:cNvPr id="26680" name="Freeform 32"/>
              <p:cNvSpPr/>
              <p:nvPr>
                <p:custDataLst>
                  <p:tags r:id="rId16"/>
                </p:custDataLst>
              </p:nvPr>
            </p:nvSpPr>
            <p:spPr bwMode="auto">
              <a:xfrm>
                <a:off x="6986588" y="1562100"/>
                <a:ext cx="42863" cy="123825"/>
              </a:xfrm>
              <a:custGeom>
                <a:avLst/>
                <a:gdLst>
                  <a:gd name="T0" fmla="*/ 21432 w 16"/>
                  <a:gd name="T1" fmla="*/ 123825 h 47"/>
                  <a:gd name="T2" fmla="*/ 0 w 16"/>
                  <a:gd name="T3" fmla="*/ 102748 h 47"/>
                  <a:gd name="T4" fmla="*/ 0 w 16"/>
                  <a:gd name="T5" fmla="*/ 21077 h 47"/>
                  <a:gd name="T6" fmla="*/ 21432 w 16"/>
                  <a:gd name="T7" fmla="*/ 0 h 47"/>
                  <a:gd name="T8" fmla="*/ 42863 w 16"/>
                  <a:gd name="T9" fmla="*/ 21077 h 47"/>
                  <a:gd name="T10" fmla="*/ 42863 w 16"/>
                  <a:gd name="T11" fmla="*/ 102748 h 47"/>
                  <a:gd name="T12" fmla="*/ 21432 w 16"/>
                  <a:gd name="T13" fmla="*/ 123825 h 4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6" h="47">
                    <a:moveTo>
                      <a:pt x="8" y="47"/>
                    </a:moveTo>
                    <a:cubicBezTo>
                      <a:pt x="4" y="47"/>
                      <a:pt x="0" y="44"/>
                      <a:pt x="0" y="39"/>
                    </a:cubicBezTo>
                    <a:cubicBezTo>
                      <a:pt x="0" y="8"/>
                      <a:pt x="0" y="8"/>
                      <a:pt x="0" y="8"/>
                    </a:cubicBezTo>
                    <a:cubicBezTo>
                      <a:pt x="0" y="4"/>
                      <a:pt x="4" y="0"/>
                      <a:pt x="8" y="0"/>
                    </a:cubicBezTo>
                    <a:cubicBezTo>
                      <a:pt x="12" y="0"/>
                      <a:pt x="16" y="4"/>
                      <a:pt x="16" y="8"/>
                    </a:cubicBezTo>
                    <a:cubicBezTo>
                      <a:pt x="16" y="39"/>
                      <a:pt x="16" y="39"/>
                      <a:pt x="16" y="39"/>
                    </a:cubicBezTo>
                    <a:cubicBezTo>
                      <a:pt x="16" y="44"/>
                      <a:pt x="12" y="47"/>
                      <a:pt x="8" y="4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sp>
            <p:nvSpPr>
              <p:cNvPr id="26681" name="Freeform 33"/>
              <p:cNvSpPr/>
              <p:nvPr>
                <p:custDataLst>
                  <p:tags r:id="rId17"/>
                </p:custDataLst>
              </p:nvPr>
            </p:nvSpPr>
            <p:spPr bwMode="auto">
              <a:xfrm>
                <a:off x="7062788" y="1562100"/>
                <a:ext cx="39688" cy="123825"/>
              </a:xfrm>
              <a:custGeom>
                <a:avLst/>
                <a:gdLst>
                  <a:gd name="T0" fmla="*/ 21167 w 15"/>
                  <a:gd name="T1" fmla="*/ 123825 h 47"/>
                  <a:gd name="T2" fmla="*/ 0 w 15"/>
                  <a:gd name="T3" fmla="*/ 102748 h 47"/>
                  <a:gd name="T4" fmla="*/ 0 w 15"/>
                  <a:gd name="T5" fmla="*/ 21077 h 47"/>
                  <a:gd name="T6" fmla="*/ 21167 w 15"/>
                  <a:gd name="T7" fmla="*/ 0 h 47"/>
                  <a:gd name="T8" fmla="*/ 39688 w 15"/>
                  <a:gd name="T9" fmla="*/ 21077 h 47"/>
                  <a:gd name="T10" fmla="*/ 39688 w 15"/>
                  <a:gd name="T11" fmla="*/ 102748 h 47"/>
                  <a:gd name="T12" fmla="*/ 21167 w 15"/>
                  <a:gd name="T13" fmla="*/ 123825 h 4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 h="47">
                    <a:moveTo>
                      <a:pt x="8" y="47"/>
                    </a:moveTo>
                    <a:cubicBezTo>
                      <a:pt x="3" y="47"/>
                      <a:pt x="0" y="44"/>
                      <a:pt x="0" y="39"/>
                    </a:cubicBezTo>
                    <a:cubicBezTo>
                      <a:pt x="0" y="8"/>
                      <a:pt x="0" y="8"/>
                      <a:pt x="0" y="8"/>
                    </a:cubicBezTo>
                    <a:cubicBezTo>
                      <a:pt x="0" y="4"/>
                      <a:pt x="3" y="0"/>
                      <a:pt x="8" y="0"/>
                    </a:cubicBezTo>
                    <a:cubicBezTo>
                      <a:pt x="12" y="0"/>
                      <a:pt x="15" y="4"/>
                      <a:pt x="15" y="8"/>
                    </a:cubicBezTo>
                    <a:cubicBezTo>
                      <a:pt x="15" y="39"/>
                      <a:pt x="15" y="39"/>
                      <a:pt x="15" y="39"/>
                    </a:cubicBezTo>
                    <a:cubicBezTo>
                      <a:pt x="15" y="44"/>
                      <a:pt x="12" y="47"/>
                      <a:pt x="8" y="4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sp>
            <p:nvSpPr>
              <p:cNvPr id="26682" name="Freeform 34"/>
              <p:cNvSpPr/>
              <p:nvPr>
                <p:custDataLst>
                  <p:tags r:id="rId18"/>
                </p:custDataLst>
              </p:nvPr>
            </p:nvSpPr>
            <p:spPr bwMode="auto">
              <a:xfrm>
                <a:off x="7138988" y="1562100"/>
                <a:ext cx="39688" cy="123825"/>
              </a:xfrm>
              <a:custGeom>
                <a:avLst/>
                <a:gdLst>
                  <a:gd name="T0" fmla="*/ 18521 w 15"/>
                  <a:gd name="T1" fmla="*/ 123825 h 47"/>
                  <a:gd name="T2" fmla="*/ 0 w 15"/>
                  <a:gd name="T3" fmla="*/ 102748 h 47"/>
                  <a:gd name="T4" fmla="*/ 0 w 15"/>
                  <a:gd name="T5" fmla="*/ 21077 h 47"/>
                  <a:gd name="T6" fmla="*/ 18521 w 15"/>
                  <a:gd name="T7" fmla="*/ 0 h 47"/>
                  <a:gd name="T8" fmla="*/ 39688 w 15"/>
                  <a:gd name="T9" fmla="*/ 21077 h 47"/>
                  <a:gd name="T10" fmla="*/ 39688 w 15"/>
                  <a:gd name="T11" fmla="*/ 102748 h 47"/>
                  <a:gd name="T12" fmla="*/ 18521 w 15"/>
                  <a:gd name="T13" fmla="*/ 123825 h 4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 h="47">
                    <a:moveTo>
                      <a:pt x="7" y="47"/>
                    </a:moveTo>
                    <a:cubicBezTo>
                      <a:pt x="3" y="47"/>
                      <a:pt x="0" y="44"/>
                      <a:pt x="0" y="39"/>
                    </a:cubicBezTo>
                    <a:cubicBezTo>
                      <a:pt x="0" y="8"/>
                      <a:pt x="0" y="8"/>
                      <a:pt x="0" y="8"/>
                    </a:cubicBezTo>
                    <a:cubicBezTo>
                      <a:pt x="0" y="4"/>
                      <a:pt x="3" y="0"/>
                      <a:pt x="7" y="0"/>
                    </a:cubicBezTo>
                    <a:cubicBezTo>
                      <a:pt x="12" y="0"/>
                      <a:pt x="15" y="4"/>
                      <a:pt x="15" y="8"/>
                    </a:cubicBezTo>
                    <a:cubicBezTo>
                      <a:pt x="15" y="39"/>
                      <a:pt x="15" y="39"/>
                      <a:pt x="15" y="39"/>
                    </a:cubicBezTo>
                    <a:cubicBezTo>
                      <a:pt x="15" y="44"/>
                      <a:pt x="12" y="47"/>
                      <a:pt x="7" y="4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sp>
            <p:nvSpPr>
              <p:cNvPr id="26683" name="Freeform 35"/>
              <p:cNvSpPr/>
              <p:nvPr>
                <p:custDataLst>
                  <p:tags r:id="rId19"/>
                </p:custDataLst>
              </p:nvPr>
            </p:nvSpPr>
            <p:spPr bwMode="auto">
              <a:xfrm>
                <a:off x="7212013" y="1562100"/>
                <a:ext cx="42863" cy="123825"/>
              </a:xfrm>
              <a:custGeom>
                <a:avLst/>
                <a:gdLst>
                  <a:gd name="T0" fmla="*/ 21432 w 16"/>
                  <a:gd name="T1" fmla="*/ 123825 h 47"/>
                  <a:gd name="T2" fmla="*/ 0 w 16"/>
                  <a:gd name="T3" fmla="*/ 102748 h 47"/>
                  <a:gd name="T4" fmla="*/ 0 w 16"/>
                  <a:gd name="T5" fmla="*/ 21077 h 47"/>
                  <a:gd name="T6" fmla="*/ 21432 w 16"/>
                  <a:gd name="T7" fmla="*/ 0 h 47"/>
                  <a:gd name="T8" fmla="*/ 42863 w 16"/>
                  <a:gd name="T9" fmla="*/ 21077 h 47"/>
                  <a:gd name="T10" fmla="*/ 42863 w 16"/>
                  <a:gd name="T11" fmla="*/ 102748 h 47"/>
                  <a:gd name="T12" fmla="*/ 21432 w 16"/>
                  <a:gd name="T13" fmla="*/ 123825 h 4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6" h="47">
                    <a:moveTo>
                      <a:pt x="8" y="47"/>
                    </a:moveTo>
                    <a:cubicBezTo>
                      <a:pt x="4" y="47"/>
                      <a:pt x="0" y="44"/>
                      <a:pt x="0" y="39"/>
                    </a:cubicBezTo>
                    <a:cubicBezTo>
                      <a:pt x="0" y="8"/>
                      <a:pt x="0" y="8"/>
                      <a:pt x="0" y="8"/>
                    </a:cubicBezTo>
                    <a:cubicBezTo>
                      <a:pt x="0" y="4"/>
                      <a:pt x="4" y="0"/>
                      <a:pt x="8" y="0"/>
                    </a:cubicBezTo>
                    <a:cubicBezTo>
                      <a:pt x="12" y="0"/>
                      <a:pt x="16" y="4"/>
                      <a:pt x="16" y="8"/>
                    </a:cubicBezTo>
                    <a:cubicBezTo>
                      <a:pt x="16" y="39"/>
                      <a:pt x="16" y="39"/>
                      <a:pt x="16" y="39"/>
                    </a:cubicBezTo>
                    <a:cubicBezTo>
                      <a:pt x="16" y="44"/>
                      <a:pt x="12" y="47"/>
                      <a:pt x="8" y="4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sp>
            <p:nvSpPr>
              <p:cNvPr id="26684" name="Freeform 36"/>
              <p:cNvSpPr/>
              <p:nvPr>
                <p:custDataLst>
                  <p:tags r:id="rId20"/>
                </p:custDataLst>
              </p:nvPr>
            </p:nvSpPr>
            <p:spPr bwMode="auto">
              <a:xfrm>
                <a:off x="7010400" y="1422400"/>
                <a:ext cx="220663" cy="66675"/>
              </a:xfrm>
              <a:custGeom>
                <a:avLst/>
                <a:gdLst>
                  <a:gd name="T0" fmla="*/ 220663 w 84"/>
                  <a:gd name="T1" fmla="*/ 66675 h 25"/>
                  <a:gd name="T2" fmla="*/ 136601 w 84"/>
                  <a:gd name="T3" fmla="*/ 10668 h 25"/>
                  <a:gd name="T4" fmla="*/ 84062 w 84"/>
                  <a:gd name="T5" fmla="*/ 10668 h 25"/>
                  <a:gd name="T6" fmla="*/ 47285 w 84"/>
                  <a:gd name="T7" fmla="*/ 34671 h 25"/>
                  <a:gd name="T8" fmla="*/ 0 w 84"/>
                  <a:gd name="T9" fmla="*/ 66675 h 25"/>
                  <a:gd name="T10" fmla="*/ 220663 w 84"/>
                  <a:gd name="T11" fmla="*/ 66675 h 2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4" h="25">
                    <a:moveTo>
                      <a:pt x="84" y="25"/>
                    </a:moveTo>
                    <a:cubicBezTo>
                      <a:pt x="52" y="4"/>
                      <a:pt x="52" y="4"/>
                      <a:pt x="52" y="4"/>
                    </a:cubicBezTo>
                    <a:cubicBezTo>
                      <a:pt x="46" y="0"/>
                      <a:pt x="38" y="0"/>
                      <a:pt x="32" y="4"/>
                    </a:cubicBezTo>
                    <a:cubicBezTo>
                      <a:pt x="18" y="13"/>
                      <a:pt x="18" y="13"/>
                      <a:pt x="18" y="13"/>
                    </a:cubicBezTo>
                    <a:cubicBezTo>
                      <a:pt x="0" y="25"/>
                      <a:pt x="0" y="25"/>
                      <a:pt x="0" y="25"/>
                    </a:cubicBezTo>
                    <a:lnTo>
                      <a:pt x="84" y="25"/>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sp>
            <p:nvSpPr>
              <p:cNvPr id="26685" name="Freeform 37"/>
              <p:cNvSpPr/>
              <p:nvPr>
                <p:custDataLst>
                  <p:tags r:id="rId21"/>
                </p:custDataLst>
              </p:nvPr>
            </p:nvSpPr>
            <p:spPr bwMode="auto">
              <a:xfrm>
                <a:off x="6962775" y="1509713"/>
                <a:ext cx="315913" cy="41275"/>
              </a:xfrm>
              <a:custGeom>
                <a:avLst/>
                <a:gdLst>
                  <a:gd name="T0" fmla="*/ 315913 w 120"/>
                  <a:gd name="T1" fmla="*/ 20638 h 16"/>
                  <a:gd name="T2" fmla="*/ 294852 w 120"/>
                  <a:gd name="T3" fmla="*/ 41275 h 16"/>
                  <a:gd name="T4" fmla="*/ 21061 w 120"/>
                  <a:gd name="T5" fmla="*/ 41275 h 16"/>
                  <a:gd name="T6" fmla="*/ 0 w 120"/>
                  <a:gd name="T7" fmla="*/ 20638 h 16"/>
                  <a:gd name="T8" fmla="*/ 21061 w 120"/>
                  <a:gd name="T9" fmla="*/ 0 h 16"/>
                  <a:gd name="T10" fmla="*/ 294852 w 120"/>
                  <a:gd name="T11" fmla="*/ 0 h 16"/>
                  <a:gd name="T12" fmla="*/ 315913 w 120"/>
                  <a:gd name="T13" fmla="*/ 20638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0" h="16">
                    <a:moveTo>
                      <a:pt x="120" y="8"/>
                    </a:moveTo>
                    <a:cubicBezTo>
                      <a:pt x="120" y="12"/>
                      <a:pt x="116" y="16"/>
                      <a:pt x="112" y="16"/>
                    </a:cubicBezTo>
                    <a:cubicBezTo>
                      <a:pt x="8" y="16"/>
                      <a:pt x="8" y="16"/>
                      <a:pt x="8" y="16"/>
                    </a:cubicBezTo>
                    <a:cubicBezTo>
                      <a:pt x="4" y="16"/>
                      <a:pt x="0" y="12"/>
                      <a:pt x="0" y="8"/>
                    </a:cubicBezTo>
                    <a:cubicBezTo>
                      <a:pt x="0" y="3"/>
                      <a:pt x="4" y="0"/>
                      <a:pt x="8" y="0"/>
                    </a:cubicBezTo>
                    <a:cubicBezTo>
                      <a:pt x="112" y="0"/>
                      <a:pt x="112" y="0"/>
                      <a:pt x="112" y="0"/>
                    </a:cubicBezTo>
                    <a:cubicBezTo>
                      <a:pt x="116" y="0"/>
                      <a:pt x="120" y="3"/>
                      <a:pt x="120" y="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grpSp>
      </p:grpSp>
      <p:grpSp>
        <p:nvGrpSpPr>
          <p:cNvPr id="10" name="组合 9"/>
          <p:cNvGrpSpPr/>
          <p:nvPr/>
        </p:nvGrpSpPr>
        <p:grpSpPr>
          <a:xfrm>
            <a:off x="6273800" y="1687195"/>
            <a:ext cx="1789430" cy="2052955"/>
            <a:chOff x="4983715" y="1011377"/>
            <a:chExt cx="1778541" cy="2040255"/>
          </a:xfrm>
        </p:grpSpPr>
        <p:sp>
          <p:nvSpPr>
            <p:cNvPr id="193" name="任意多边形 192"/>
            <p:cNvSpPr/>
            <p:nvPr>
              <p:custDataLst>
                <p:tags r:id="rId22"/>
              </p:custDataLst>
            </p:nvPr>
          </p:nvSpPr>
          <p:spPr>
            <a:xfrm flipH="1" flipV="1">
              <a:off x="4983715" y="1011377"/>
              <a:ext cx="1778541" cy="2040255"/>
            </a:xfrm>
            <a:custGeom>
              <a:avLst/>
              <a:gdLst>
                <a:gd name="connsiteX0" fmla="*/ 0 w 2232000"/>
                <a:gd name="connsiteY0" fmla="*/ 2335309 h 2590940"/>
                <a:gd name="connsiteX1" fmla="*/ 0 w 2232000"/>
                <a:gd name="connsiteY1" fmla="*/ 614571 h 2590940"/>
                <a:gd name="connsiteX2" fmla="*/ 255630 w 2232000"/>
                <a:gd name="connsiteY2" fmla="*/ 358940 h 2590940"/>
                <a:gd name="connsiteX3" fmla="*/ 907815 w 2232000"/>
                <a:gd name="connsiteY3" fmla="*/ 358940 h 2590940"/>
                <a:gd name="connsiteX4" fmla="*/ 1116000 w 2232000"/>
                <a:gd name="connsiteY4" fmla="*/ 0 h 2590940"/>
                <a:gd name="connsiteX5" fmla="*/ 1324185 w 2232000"/>
                <a:gd name="connsiteY5" fmla="*/ 358940 h 2590940"/>
                <a:gd name="connsiteX6" fmla="*/ 1976369 w 2232000"/>
                <a:gd name="connsiteY6" fmla="*/ 358940 h 2590940"/>
                <a:gd name="connsiteX7" fmla="*/ 2232000 w 2232000"/>
                <a:gd name="connsiteY7" fmla="*/ 614571 h 2590940"/>
                <a:gd name="connsiteX8" fmla="*/ 2232000 w 2232000"/>
                <a:gd name="connsiteY8" fmla="*/ 2335309 h 2590940"/>
                <a:gd name="connsiteX9" fmla="*/ 1976369 w 2232000"/>
                <a:gd name="connsiteY9" fmla="*/ 2590940 h 2590940"/>
                <a:gd name="connsiteX10" fmla="*/ 255630 w 2232000"/>
                <a:gd name="connsiteY10" fmla="*/ 2590940 h 2590940"/>
                <a:gd name="connsiteX11" fmla="*/ 0 w 2232000"/>
                <a:gd name="connsiteY11" fmla="*/ 2335309 h 2590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32000" h="2590940">
                  <a:moveTo>
                    <a:pt x="0" y="2335309"/>
                  </a:moveTo>
                  <a:lnTo>
                    <a:pt x="0" y="614571"/>
                  </a:lnTo>
                  <a:cubicBezTo>
                    <a:pt x="0" y="473390"/>
                    <a:pt x="114449" y="358940"/>
                    <a:pt x="255630" y="358940"/>
                  </a:cubicBezTo>
                  <a:lnTo>
                    <a:pt x="907815" y="358940"/>
                  </a:lnTo>
                  <a:lnTo>
                    <a:pt x="1116000" y="0"/>
                  </a:lnTo>
                  <a:lnTo>
                    <a:pt x="1324185" y="358940"/>
                  </a:lnTo>
                  <a:lnTo>
                    <a:pt x="1976369" y="358940"/>
                  </a:lnTo>
                  <a:cubicBezTo>
                    <a:pt x="2117550" y="358940"/>
                    <a:pt x="2232000" y="473390"/>
                    <a:pt x="2232000" y="614571"/>
                  </a:cubicBezTo>
                  <a:lnTo>
                    <a:pt x="2232000" y="2335309"/>
                  </a:lnTo>
                  <a:cubicBezTo>
                    <a:pt x="2232000" y="2476490"/>
                    <a:pt x="2117550" y="2590940"/>
                    <a:pt x="1976369" y="2590940"/>
                  </a:cubicBezTo>
                  <a:lnTo>
                    <a:pt x="255630" y="2590940"/>
                  </a:lnTo>
                  <a:cubicBezTo>
                    <a:pt x="114449" y="2590940"/>
                    <a:pt x="0" y="2476490"/>
                    <a:pt x="0" y="2335309"/>
                  </a:cubicBezTo>
                  <a:close/>
                </a:path>
              </a:pathLst>
            </a:custGeom>
            <a:solidFill>
              <a:schemeClr val="accent1"/>
            </a:solidFill>
            <a:ln w="22225">
              <a:noFill/>
            </a:ln>
          </p:spPr>
          <p:style>
            <a:lnRef idx="2">
              <a:schemeClr val="accent1">
                <a:shade val="50000"/>
              </a:schemeClr>
            </a:lnRef>
            <a:fillRef idx="1">
              <a:schemeClr val="accent1"/>
            </a:fillRef>
            <a:effectRef idx="0">
              <a:schemeClr val="accent1"/>
            </a:effectRef>
            <a:fontRef idx="minor">
              <a:schemeClr val="lt1"/>
            </a:fontRef>
          </p:style>
          <p:txBody>
            <a:bodyPr lIns="91028" tIns="45514" rIns="91028" bIns="45514" anchor="ctr"/>
            <a:lstStyle/>
            <a:p>
              <a:pPr algn="ctr" defTabSz="1212215"/>
              <a:endParaRPr lang="zh-CN" altLang="en-US" sz="2385">
                <a:solidFill>
                  <a:srgbClr val="FFFFFF"/>
                </a:solidFill>
                <a:latin typeface="Arial" panose="020B0604020202020204"/>
                <a:ea typeface="微软雅黑" panose="020B0503020204020204" pitchFamily="34" charset="-122"/>
              </a:endParaRPr>
            </a:p>
          </p:txBody>
        </p:sp>
        <p:grpSp>
          <p:nvGrpSpPr>
            <p:cNvPr id="26654" name="组合 193"/>
            <p:cNvGrpSpPr/>
            <p:nvPr/>
          </p:nvGrpSpPr>
          <p:grpSpPr bwMode="auto">
            <a:xfrm>
              <a:off x="5557151" y="1782723"/>
              <a:ext cx="431661" cy="356295"/>
              <a:chOff x="9478963" y="1489075"/>
              <a:chExt cx="307975" cy="257176"/>
            </a:xfrm>
          </p:grpSpPr>
          <p:sp>
            <p:nvSpPr>
              <p:cNvPr id="26686" name="Freeform 26"/>
              <p:cNvSpPr/>
              <p:nvPr>
                <p:custDataLst>
                  <p:tags r:id="rId23"/>
                </p:custDataLst>
              </p:nvPr>
            </p:nvSpPr>
            <p:spPr bwMode="auto">
              <a:xfrm>
                <a:off x="9478963" y="1706563"/>
                <a:ext cx="307975" cy="39688"/>
              </a:xfrm>
              <a:custGeom>
                <a:avLst/>
                <a:gdLst>
                  <a:gd name="T0" fmla="*/ 307975 w 118"/>
                  <a:gd name="T1" fmla="*/ 18521 h 15"/>
                  <a:gd name="T2" fmla="*/ 287095 w 118"/>
                  <a:gd name="T3" fmla="*/ 39688 h 15"/>
                  <a:gd name="T4" fmla="*/ 18270 w 118"/>
                  <a:gd name="T5" fmla="*/ 39688 h 15"/>
                  <a:gd name="T6" fmla="*/ 0 w 118"/>
                  <a:gd name="T7" fmla="*/ 18521 h 15"/>
                  <a:gd name="T8" fmla="*/ 18270 w 118"/>
                  <a:gd name="T9" fmla="*/ 0 h 15"/>
                  <a:gd name="T10" fmla="*/ 287095 w 118"/>
                  <a:gd name="T11" fmla="*/ 0 h 15"/>
                  <a:gd name="T12" fmla="*/ 307975 w 118"/>
                  <a:gd name="T13" fmla="*/ 18521 h 1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8" h="15">
                    <a:moveTo>
                      <a:pt x="118" y="7"/>
                    </a:moveTo>
                    <a:cubicBezTo>
                      <a:pt x="118" y="12"/>
                      <a:pt x="115" y="15"/>
                      <a:pt x="110" y="15"/>
                    </a:cubicBezTo>
                    <a:cubicBezTo>
                      <a:pt x="7" y="15"/>
                      <a:pt x="7" y="15"/>
                      <a:pt x="7" y="15"/>
                    </a:cubicBezTo>
                    <a:cubicBezTo>
                      <a:pt x="3" y="15"/>
                      <a:pt x="0" y="12"/>
                      <a:pt x="0" y="7"/>
                    </a:cubicBezTo>
                    <a:cubicBezTo>
                      <a:pt x="0" y="3"/>
                      <a:pt x="3" y="0"/>
                      <a:pt x="7" y="0"/>
                    </a:cubicBezTo>
                    <a:cubicBezTo>
                      <a:pt x="110" y="0"/>
                      <a:pt x="110" y="0"/>
                      <a:pt x="110" y="0"/>
                    </a:cubicBezTo>
                    <a:cubicBezTo>
                      <a:pt x="115" y="0"/>
                      <a:pt x="118" y="3"/>
                      <a:pt x="118" y="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sp>
            <p:nvSpPr>
              <p:cNvPr id="26687" name="Freeform 27"/>
              <p:cNvSpPr/>
              <p:nvPr>
                <p:custDataLst>
                  <p:tags r:id="rId24"/>
                </p:custDataLst>
              </p:nvPr>
            </p:nvSpPr>
            <p:spPr bwMode="auto">
              <a:xfrm>
                <a:off x="9504363" y="1562100"/>
                <a:ext cx="41275" cy="123825"/>
              </a:xfrm>
              <a:custGeom>
                <a:avLst/>
                <a:gdLst>
                  <a:gd name="T0" fmla="*/ 20638 w 16"/>
                  <a:gd name="T1" fmla="*/ 123825 h 47"/>
                  <a:gd name="T2" fmla="*/ 0 w 16"/>
                  <a:gd name="T3" fmla="*/ 102748 h 47"/>
                  <a:gd name="T4" fmla="*/ 0 w 16"/>
                  <a:gd name="T5" fmla="*/ 21077 h 47"/>
                  <a:gd name="T6" fmla="*/ 20638 w 16"/>
                  <a:gd name="T7" fmla="*/ 0 h 47"/>
                  <a:gd name="T8" fmla="*/ 41275 w 16"/>
                  <a:gd name="T9" fmla="*/ 21077 h 47"/>
                  <a:gd name="T10" fmla="*/ 41275 w 16"/>
                  <a:gd name="T11" fmla="*/ 102748 h 47"/>
                  <a:gd name="T12" fmla="*/ 20638 w 16"/>
                  <a:gd name="T13" fmla="*/ 123825 h 4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6" h="47">
                    <a:moveTo>
                      <a:pt x="8" y="47"/>
                    </a:moveTo>
                    <a:cubicBezTo>
                      <a:pt x="4" y="47"/>
                      <a:pt x="0" y="44"/>
                      <a:pt x="0" y="39"/>
                    </a:cubicBezTo>
                    <a:cubicBezTo>
                      <a:pt x="0" y="8"/>
                      <a:pt x="0" y="8"/>
                      <a:pt x="0" y="8"/>
                    </a:cubicBezTo>
                    <a:cubicBezTo>
                      <a:pt x="0" y="4"/>
                      <a:pt x="4" y="0"/>
                      <a:pt x="8" y="0"/>
                    </a:cubicBezTo>
                    <a:cubicBezTo>
                      <a:pt x="12" y="0"/>
                      <a:pt x="16" y="4"/>
                      <a:pt x="16" y="8"/>
                    </a:cubicBezTo>
                    <a:cubicBezTo>
                      <a:pt x="16" y="39"/>
                      <a:pt x="16" y="39"/>
                      <a:pt x="16" y="39"/>
                    </a:cubicBezTo>
                    <a:cubicBezTo>
                      <a:pt x="16" y="44"/>
                      <a:pt x="12" y="47"/>
                      <a:pt x="8" y="4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sp>
            <p:nvSpPr>
              <p:cNvPr id="26688" name="Freeform 28"/>
              <p:cNvSpPr/>
              <p:nvPr>
                <p:custDataLst>
                  <p:tags r:id="rId25"/>
                </p:custDataLst>
              </p:nvPr>
            </p:nvSpPr>
            <p:spPr bwMode="auto">
              <a:xfrm>
                <a:off x="9577388" y="1525588"/>
                <a:ext cx="42863" cy="160338"/>
              </a:xfrm>
              <a:custGeom>
                <a:avLst/>
                <a:gdLst>
                  <a:gd name="T0" fmla="*/ 21432 w 16"/>
                  <a:gd name="T1" fmla="*/ 160338 h 61"/>
                  <a:gd name="T2" fmla="*/ 0 w 16"/>
                  <a:gd name="T3" fmla="*/ 139310 h 61"/>
                  <a:gd name="T4" fmla="*/ 0 w 16"/>
                  <a:gd name="T5" fmla="*/ 21028 h 61"/>
                  <a:gd name="T6" fmla="*/ 21432 w 16"/>
                  <a:gd name="T7" fmla="*/ 0 h 61"/>
                  <a:gd name="T8" fmla="*/ 42863 w 16"/>
                  <a:gd name="T9" fmla="*/ 21028 h 61"/>
                  <a:gd name="T10" fmla="*/ 42863 w 16"/>
                  <a:gd name="T11" fmla="*/ 139310 h 61"/>
                  <a:gd name="T12" fmla="*/ 21432 w 16"/>
                  <a:gd name="T13" fmla="*/ 160338 h 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6" h="61">
                    <a:moveTo>
                      <a:pt x="8" y="61"/>
                    </a:moveTo>
                    <a:cubicBezTo>
                      <a:pt x="3" y="61"/>
                      <a:pt x="0" y="58"/>
                      <a:pt x="0" y="53"/>
                    </a:cubicBezTo>
                    <a:cubicBezTo>
                      <a:pt x="0" y="8"/>
                      <a:pt x="0" y="8"/>
                      <a:pt x="0" y="8"/>
                    </a:cubicBezTo>
                    <a:cubicBezTo>
                      <a:pt x="0" y="4"/>
                      <a:pt x="3" y="0"/>
                      <a:pt x="8" y="0"/>
                    </a:cubicBezTo>
                    <a:cubicBezTo>
                      <a:pt x="12" y="0"/>
                      <a:pt x="16" y="4"/>
                      <a:pt x="16" y="8"/>
                    </a:cubicBezTo>
                    <a:cubicBezTo>
                      <a:pt x="16" y="53"/>
                      <a:pt x="16" y="53"/>
                      <a:pt x="16" y="53"/>
                    </a:cubicBezTo>
                    <a:cubicBezTo>
                      <a:pt x="16" y="58"/>
                      <a:pt x="12" y="61"/>
                      <a:pt x="8" y="6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sp>
            <p:nvSpPr>
              <p:cNvPr id="26689" name="Freeform 29"/>
              <p:cNvSpPr/>
              <p:nvPr>
                <p:custDataLst>
                  <p:tags r:id="rId26"/>
                </p:custDataLst>
              </p:nvPr>
            </p:nvSpPr>
            <p:spPr bwMode="auto">
              <a:xfrm>
                <a:off x="9652000" y="1489075"/>
                <a:ext cx="38100" cy="196850"/>
              </a:xfrm>
              <a:custGeom>
                <a:avLst/>
                <a:gdLst>
                  <a:gd name="T0" fmla="*/ 20320 w 15"/>
                  <a:gd name="T1" fmla="*/ 196850 h 75"/>
                  <a:gd name="T2" fmla="*/ 0 w 15"/>
                  <a:gd name="T3" fmla="*/ 175853 h 75"/>
                  <a:gd name="T4" fmla="*/ 0 w 15"/>
                  <a:gd name="T5" fmla="*/ 20997 h 75"/>
                  <a:gd name="T6" fmla="*/ 20320 w 15"/>
                  <a:gd name="T7" fmla="*/ 0 h 75"/>
                  <a:gd name="T8" fmla="*/ 38100 w 15"/>
                  <a:gd name="T9" fmla="*/ 20997 h 75"/>
                  <a:gd name="T10" fmla="*/ 38100 w 15"/>
                  <a:gd name="T11" fmla="*/ 175853 h 75"/>
                  <a:gd name="T12" fmla="*/ 20320 w 15"/>
                  <a:gd name="T13" fmla="*/ 196850 h 7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 h="75">
                    <a:moveTo>
                      <a:pt x="8" y="75"/>
                    </a:moveTo>
                    <a:cubicBezTo>
                      <a:pt x="3" y="75"/>
                      <a:pt x="0" y="72"/>
                      <a:pt x="0" y="67"/>
                    </a:cubicBezTo>
                    <a:cubicBezTo>
                      <a:pt x="0" y="8"/>
                      <a:pt x="0" y="8"/>
                      <a:pt x="0" y="8"/>
                    </a:cubicBezTo>
                    <a:cubicBezTo>
                      <a:pt x="0" y="3"/>
                      <a:pt x="3" y="0"/>
                      <a:pt x="8" y="0"/>
                    </a:cubicBezTo>
                    <a:cubicBezTo>
                      <a:pt x="12" y="0"/>
                      <a:pt x="15" y="3"/>
                      <a:pt x="15" y="8"/>
                    </a:cubicBezTo>
                    <a:cubicBezTo>
                      <a:pt x="15" y="67"/>
                      <a:pt x="15" y="67"/>
                      <a:pt x="15" y="67"/>
                    </a:cubicBezTo>
                    <a:cubicBezTo>
                      <a:pt x="15" y="72"/>
                      <a:pt x="12" y="75"/>
                      <a:pt x="8" y="7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sp>
            <p:nvSpPr>
              <p:cNvPr id="26690" name="Freeform 30"/>
              <p:cNvSpPr/>
              <p:nvPr>
                <p:custDataLst>
                  <p:tags r:id="rId27"/>
                </p:custDataLst>
              </p:nvPr>
            </p:nvSpPr>
            <p:spPr bwMode="auto">
              <a:xfrm>
                <a:off x="9725025" y="1498600"/>
                <a:ext cx="39688" cy="187325"/>
              </a:xfrm>
              <a:custGeom>
                <a:avLst/>
                <a:gdLst>
                  <a:gd name="T0" fmla="*/ 18521 w 15"/>
                  <a:gd name="T1" fmla="*/ 187325 h 71"/>
                  <a:gd name="T2" fmla="*/ 0 w 15"/>
                  <a:gd name="T3" fmla="*/ 166218 h 71"/>
                  <a:gd name="T4" fmla="*/ 0 w 15"/>
                  <a:gd name="T5" fmla="*/ 21107 h 71"/>
                  <a:gd name="T6" fmla="*/ 18521 w 15"/>
                  <a:gd name="T7" fmla="*/ 0 h 71"/>
                  <a:gd name="T8" fmla="*/ 39688 w 15"/>
                  <a:gd name="T9" fmla="*/ 21107 h 71"/>
                  <a:gd name="T10" fmla="*/ 39688 w 15"/>
                  <a:gd name="T11" fmla="*/ 166218 h 71"/>
                  <a:gd name="T12" fmla="*/ 18521 w 15"/>
                  <a:gd name="T13" fmla="*/ 187325 h 7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 h="71">
                    <a:moveTo>
                      <a:pt x="7" y="71"/>
                    </a:moveTo>
                    <a:cubicBezTo>
                      <a:pt x="3" y="71"/>
                      <a:pt x="0" y="68"/>
                      <a:pt x="0" y="63"/>
                    </a:cubicBezTo>
                    <a:cubicBezTo>
                      <a:pt x="0" y="8"/>
                      <a:pt x="0" y="8"/>
                      <a:pt x="0" y="8"/>
                    </a:cubicBezTo>
                    <a:cubicBezTo>
                      <a:pt x="0" y="3"/>
                      <a:pt x="3" y="0"/>
                      <a:pt x="7" y="0"/>
                    </a:cubicBezTo>
                    <a:cubicBezTo>
                      <a:pt x="12" y="0"/>
                      <a:pt x="15" y="3"/>
                      <a:pt x="15" y="8"/>
                    </a:cubicBezTo>
                    <a:cubicBezTo>
                      <a:pt x="15" y="63"/>
                      <a:pt x="15" y="63"/>
                      <a:pt x="15" y="63"/>
                    </a:cubicBezTo>
                    <a:cubicBezTo>
                      <a:pt x="15" y="68"/>
                      <a:pt x="12" y="71"/>
                      <a:pt x="7" y="7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grpSp>
      </p:grpSp>
      <p:grpSp>
        <p:nvGrpSpPr>
          <p:cNvPr id="11" name="组合 10"/>
          <p:cNvGrpSpPr/>
          <p:nvPr/>
        </p:nvGrpSpPr>
        <p:grpSpPr>
          <a:xfrm>
            <a:off x="4073525" y="3510280"/>
            <a:ext cx="1789430" cy="2051050"/>
            <a:chOff x="2810223" y="2814102"/>
            <a:chExt cx="1779807" cy="2040255"/>
          </a:xfrm>
        </p:grpSpPr>
        <p:sp>
          <p:nvSpPr>
            <p:cNvPr id="192" name="任意多边形 191"/>
            <p:cNvSpPr/>
            <p:nvPr>
              <p:custDataLst>
                <p:tags r:id="rId28"/>
              </p:custDataLst>
            </p:nvPr>
          </p:nvSpPr>
          <p:spPr>
            <a:xfrm flipH="1">
              <a:off x="2810223" y="2814102"/>
              <a:ext cx="1779807" cy="2040255"/>
            </a:xfrm>
            <a:custGeom>
              <a:avLst/>
              <a:gdLst>
                <a:gd name="connsiteX0" fmla="*/ 0 w 2232000"/>
                <a:gd name="connsiteY0" fmla="*/ 2335309 h 2590940"/>
                <a:gd name="connsiteX1" fmla="*/ 0 w 2232000"/>
                <a:gd name="connsiteY1" fmla="*/ 614571 h 2590940"/>
                <a:gd name="connsiteX2" fmla="*/ 255630 w 2232000"/>
                <a:gd name="connsiteY2" fmla="*/ 358940 h 2590940"/>
                <a:gd name="connsiteX3" fmla="*/ 907815 w 2232000"/>
                <a:gd name="connsiteY3" fmla="*/ 358940 h 2590940"/>
                <a:gd name="connsiteX4" fmla="*/ 1116000 w 2232000"/>
                <a:gd name="connsiteY4" fmla="*/ 0 h 2590940"/>
                <a:gd name="connsiteX5" fmla="*/ 1324185 w 2232000"/>
                <a:gd name="connsiteY5" fmla="*/ 358940 h 2590940"/>
                <a:gd name="connsiteX6" fmla="*/ 1976369 w 2232000"/>
                <a:gd name="connsiteY6" fmla="*/ 358940 h 2590940"/>
                <a:gd name="connsiteX7" fmla="*/ 2232000 w 2232000"/>
                <a:gd name="connsiteY7" fmla="*/ 614571 h 2590940"/>
                <a:gd name="connsiteX8" fmla="*/ 2232000 w 2232000"/>
                <a:gd name="connsiteY8" fmla="*/ 2335309 h 2590940"/>
                <a:gd name="connsiteX9" fmla="*/ 1976369 w 2232000"/>
                <a:gd name="connsiteY9" fmla="*/ 2590940 h 2590940"/>
                <a:gd name="connsiteX10" fmla="*/ 255630 w 2232000"/>
                <a:gd name="connsiteY10" fmla="*/ 2590940 h 2590940"/>
                <a:gd name="connsiteX11" fmla="*/ 0 w 2232000"/>
                <a:gd name="connsiteY11" fmla="*/ 2335309 h 2590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32000" h="2590940">
                  <a:moveTo>
                    <a:pt x="0" y="2335309"/>
                  </a:moveTo>
                  <a:lnTo>
                    <a:pt x="0" y="614571"/>
                  </a:lnTo>
                  <a:cubicBezTo>
                    <a:pt x="0" y="473390"/>
                    <a:pt x="114449" y="358940"/>
                    <a:pt x="255630" y="358940"/>
                  </a:cubicBezTo>
                  <a:lnTo>
                    <a:pt x="907815" y="358940"/>
                  </a:lnTo>
                  <a:lnTo>
                    <a:pt x="1116000" y="0"/>
                  </a:lnTo>
                  <a:lnTo>
                    <a:pt x="1324185" y="358940"/>
                  </a:lnTo>
                  <a:lnTo>
                    <a:pt x="1976369" y="358940"/>
                  </a:lnTo>
                  <a:cubicBezTo>
                    <a:pt x="2117550" y="358940"/>
                    <a:pt x="2232000" y="473390"/>
                    <a:pt x="2232000" y="614571"/>
                  </a:cubicBezTo>
                  <a:lnTo>
                    <a:pt x="2232000" y="2335309"/>
                  </a:lnTo>
                  <a:cubicBezTo>
                    <a:pt x="2232000" y="2476490"/>
                    <a:pt x="2117550" y="2590940"/>
                    <a:pt x="1976369" y="2590940"/>
                  </a:cubicBezTo>
                  <a:lnTo>
                    <a:pt x="255630" y="2590940"/>
                  </a:lnTo>
                  <a:cubicBezTo>
                    <a:pt x="114449" y="2590940"/>
                    <a:pt x="0" y="2476490"/>
                    <a:pt x="0" y="2335309"/>
                  </a:cubicBezTo>
                  <a:close/>
                </a:path>
              </a:pathLst>
            </a:custGeom>
          </p:spPr>
          <p:style>
            <a:lnRef idx="3">
              <a:schemeClr val="lt1"/>
            </a:lnRef>
            <a:fillRef idx="1">
              <a:schemeClr val="accent1"/>
            </a:fillRef>
            <a:effectRef idx="1">
              <a:schemeClr val="accent1"/>
            </a:effectRef>
            <a:fontRef idx="minor">
              <a:schemeClr val="lt1"/>
            </a:fontRef>
          </p:style>
          <p:txBody>
            <a:bodyPr lIns="91028" tIns="45514" rIns="91028" bIns="45514" anchor="ctr"/>
            <a:lstStyle/>
            <a:p>
              <a:pPr algn="ctr" defTabSz="1212215"/>
              <a:endParaRPr lang="zh-CN" altLang="en-US" sz="2385">
                <a:solidFill>
                  <a:srgbClr val="FFFFFF"/>
                </a:solidFill>
                <a:latin typeface="Arial" panose="020B0604020202020204"/>
                <a:ea typeface="微软雅黑" panose="020B0503020204020204" pitchFamily="34" charset="-122"/>
              </a:endParaRPr>
            </a:p>
          </p:txBody>
        </p:sp>
        <p:grpSp>
          <p:nvGrpSpPr>
            <p:cNvPr id="26656" name="组合 207"/>
            <p:cNvGrpSpPr/>
            <p:nvPr/>
          </p:nvGrpSpPr>
          <p:grpSpPr bwMode="auto">
            <a:xfrm>
              <a:off x="3450751" y="3914240"/>
              <a:ext cx="596223" cy="418802"/>
              <a:chOff x="6934200" y="4259263"/>
              <a:chExt cx="373063" cy="265113"/>
            </a:xfrm>
          </p:grpSpPr>
          <p:sp>
            <p:nvSpPr>
              <p:cNvPr id="26669" name="Oval 38"/>
              <p:cNvSpPr>
                <a:spLocks noChangeArrowheads="1"/>
              </p:cNvSpPr>
              <p:nvPr>
                <p:custDataLst>
                  <p:tags r:id="rId29"/>
                </p:custDataLst>
              </p:nvPr>
            </p:nvSpPr>
            <p:spPr bwMode="auto">
              <a:xfrm>
                <a:off x="7094538" y="4395788"/>
                <a:ext cx="52388" cy="52388"/>
              </a:xfrm>
              <a:prstGeom prst="ellipse">
                <a:avLst/>
              </a:prstGeom>
              <a:extLst>
                <a:ext uri="{91240B29-F687-4F45-9708-019B960494DF}">
                  <a14:hiddenLine xmlns:a14="http://schemas.microsoft.com/office/drawing/2010/main" w="9525">
                    <a:solidFill>
                      <a:srgbClr val="000000"/>
                    </a:solidFill>
                    <a:round/>
                  </a14:hiddenLine>
                </a:ext>
              </a:extLst>
            </p:spPr>
            <p:style>
              <a:lnRef idx="3">
                <a:schemeClr val="lt1"/>
              </a:lnRef>
              <a:fillRef idx="1">
                <a:schemeClr val="accent1"/>
              </a:fillRef>
              <a:effectRef idx="1">
                <a:schemeClr val="accent1"/>
              </a:effectRef>
              <a:fontRef idx="minor">
                <a:schemeClr val="lt1"/>
              </a:fontRef>
            </p:style>
            <p:txBody>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defTabSz="1212215" fontAlgn="base">
                  <a:spcBef>
                    <a:spcPct val="0"/>
                  </a:spcBef>
                  <a:spcAft>
                    <a:spcPct val="0"/>
                  </a:spcAft>
                </a:pPr>
                <a:endParaRPr lang="zh-CN" altLang="en-US" sz="2385">
                  <a:solidFill>
                    <a:srgbClr val="1C1C1C"/>
                  </a:solidFill>
                </a:endParaRPr>
              </a:p>
            </p:txBody>
          </p:sp>
          <p:sp>
            <p:nvSpPr>
              <p:cNvPr id="26670" name="Freeform 39"/>
              <p:cNvSpPr/>
              <p:nvPr>
                <p:custDataLst>
                  <p:tags r:id="rId30"/>
                </p:custDataLst>
              </p:nvPr>
            </p:nvSpPr>
            <p:spPr bwMode="auto">
              <a:xfrm>
                <a:off x="7073900" y="4449763"/>
                <a:ext cx="93663" cy="74613"/>
              </a:xfrm>
              <a:custGeom>
                <a:avLst/>
                <a:gdLst>
                  <a:gd name="T0" fmla="*/ 70247 w 36"/>
                  <a:gd name="T1" fmla="*/ 0 h 28"/>
                  <a:gd name="T2" fmla="*/ 46832 w 36"/>
                  <a:gd name="T3" fmla="*/ 29312 h 28"/>
                  <a:gd name="T4" fmla="*/ 23416 w 36"/>
                  <a:gd name="T5" fmla="*/ 0 h 28"/>
                  <a:gd name="T6" fmla="*/ 0 w 36"/>
                  <a:gd name="T7" fmla="*/ 47966 h 28"/>
                  <a:gd name="T8" fmla="*/ 2602 w 36"/>
                  <a:gd name="T9" fmla="*/ 69284 h 28"/>
                  <a:gd name="T10" fmla="*/ 46832 w 36"/>
                  <a:gd name="T11" fmla="*/ 74613 h 28"/>
                  <a:gd name="T12" fmla="*/ 91061 w 36"/>
                  <a:gd name="T13" fmla="*/ 69284 h 28"/>
                  <a:gd name="T14" fmla="*/ 93663 w 36"/>
                  <a:gd name="T15" fmla="*/ 47966 h 28"/>
                  <a:gd name="T16" fmla="*/ 70247 w 36"/>
                  <a:gd name="T17" fmla="*/ 0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6" h="28">
                    <a:moveTo>
                      <a:pt x="27" y="0"/>
                    </a:moveTo>
                    <a:cubicBezTo>
                      <a:pt x="18" y="11"/>
                      <a:pt x="18" y="11"/>
                      <a:pt x="18" y="11"/>
                    </a:cubicBezTo>
                    <a:cubicBezTo>
                      <a:pt x="9" y="0"/>
                      <a:pt x="9" y="0"/>
                      <a:pt x="9" y="0"/>
                    </a:cubicBezTo>
                    <a:cubicBezTo>
                      <a:pt x="3" y="4"/>
                      <a:pt x="0" y="11"/>
                      <a:pt x="0" y="18"/>
                    </a:cubicBezTo>
                    <a:cubicBezTo>
                      <a:pt x="0" y="21"/>
                      <a:pt x="0" y="23"/>
                      <a:pt x="1" y="26"/>
                    </a:cubicBezTo>
                    <a:cubicBezTo>
                      <a:pt x="6" y="27"/>
                      <a:pt x="12" y="28"/>
                      <a:pt x="18" y="28"/>
                    </a:cubicBezTo>
                    <a:cubicBezTo>
                      <a:pt x="24" y="28"/>
                      <a:pt x="30" y="27"/>
                      <a:pt x="35" y="26"/>
                    </a:cubicBezTo>
                    <a:cubicBezTo>
                      <a:pt x="36" y="23"/>
                      <a:pt x="36" y="21"/>
                      <a:pt x="36" y="18"/>
                    </a:cubicBezTo>
                    <a:cubicBezTo>
                      <a:pt x="36" y="11"/>
                      <a:pt x="33" y="4"/>
                      <a:pt x="27" y="0"/>
                    </a:cubicBezTo>
                    <a:close/>
                  </a:path>
                </a:pathLst>
              </a:custGeom>
              <a:extLst>
                <a:ext uri="{91240B29-F687-4F45-9708-019B960494DF}">
                  <a14:hiddenLine xmlns:a14="http://schemas.microsoft.com/office/drawing/2010/main" w="9525">
                    <a:solidFill>
                      <a:srgbClr val="000000"/>
                    </a:solidFill>
                    <a:round/>
                  </a14:hiddenLine>
                </a:ext>
              </a:extLst>
            </p:spPr>
            <p:style>
              <a:lnRef idx="3">
                <a:schemeClr val="lt1"/>
              </a:lnRef>
              <a:fillRef idx="1">
                <a:schemeClr val="accent1"/>
              </a:fillRef>
              <a:effectRef idx="1">
                <a:schemeClr val="accent1"/>
              </a:effectRef>
              <a:fontRef idx="minor">
                <a:schemeClr val="lt1"/>
              </a:fontRef>
            </p:style>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sp>
            <p:nvSpPr>
              <p:cNvPr id="26671" name="Oval 40"/>
              <p:cNvSpPr>
                <a:spLocks noChangeArrowheads="1"/>
              </p:cNvSpPr>
              <p:nvPr>
                <p:custDataLst>
                  <p:tags r:id="rId31"/>
                </p:custDataLst>
              </p:nvPr>
            </p:nvSpPr>
            <p:spPr bwMode="auto">
              <a:xfrm>
                <a:off x="6958013" y="4395788"/>
                <a:ext cx="50800" cy="52388"/>
              </a:xfrm>
              <a:prstGeom prst="ellipse">
                <a:avLst/>
              </a:prstGeom>
              <a:extLst>
                <a:ext uri="{91240B29-F687-4F45-9708-019B960494DF}">
                  <a14:hiddenLine xmlns:a14="http://schemas.microsoft.com/office/drawing/2010/main" w="9525">
                    <a:solidFill>
                      <a:srgbClr val="000000"/>
                    </a:solidFill>
                    <a:round/>
                  </a14:hiddenLine>
                </a:ext>
              </a:extLst>
            </p:spPr>
            <p:style>
              <a:lnRef idx="3">
                <a:schemeClr val="lt1"/>
              </a:lnRef>
              <a:fillRef idx="1">
                <a:schemeClr val="accent1"/>
              </a:fillRef>
              <a:effectRef idx="1">
                <a:schemeClr val="accent1"/>
              </a:effectRef>
              <a:fontRef idx="minor">
                <a:schemeClr val="lt1"/>
              </a:fontRef>
            </p:style>
            <p:txBody>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defTabSz="1212215" fontAlgn="base">
                  <a:spcBef>
                    <a:spcPct val="0"/>
                  </a:spcBef>
                  <a:spcAft>
                    <a:spcPct val="0"/>
                  </a:spcAft>
                </a:pPr>
                <a:endParaRPr lang="zh-CN" altLang="en-US" sz="2385">
                  <a:solidFill>
                    <a:srgbClr val="1C1C1C"/>
                  </a:solidFill>
                </a:endParaRPr>
              </a:p>
            </p:txBody>
          </p:sp>
          <p:sp>
            <p:nvSpPr>
              <p:cNvPr id="26672" name="Freeform 41"/>
              <p:cNvSpPr/>
              <p:nvPr>
                <p:custDataLst>
                  <p:tags r:id="rId32"/>
                </p:custDataLst>
              </p:nvPr>
            </p:nvSpPr>
            <p:spPr bwMode="auto">
              <a:xfrm>
                <a:off x="6934200" y="4449763"/>
                <a:ext cx="96838" cy="74613"/>
              </a:xfrm>
              <a:custGeom>
                <a:avLst/>
                <a:gdLst>
                  <a:gd name="T0" fmla="*/ 73283 w 37"/>
                  <a:gd name="T1" fmla="*/ 0 h 28"/>
                  <a:gd name="T2" fmla="*/ 49728 w 37"/>
                  <a:gd name="T3" fmla="*/ 29312 h 28"/>
                  <a:gd name="T4" fmla="*/ 23555 w 37"/>
                  <a:gd name="T5" fmla="*/ 0 h 28"/>
                  <a:gd name="T6" fmla="*/ 0 w 37"/>
                  <a:gd name="T7" fmla="*/ 47966 h 28"/>
                  <a:gd name="T8" fmla="*/ 2617 w 37"/>
                  <a:gd name="T9" fmla="*/ 69284 h 28"/>
                  <a:gd name="T10" fmla="*/ 49728 w 37"/>
                  <a:gd name="T11" fmla="*/ 74613 h 28"/>
                  <a:gd name="T12" fmla="*/ 94221 w 37"/>
                  <a:gd name="T13" fmla="*/ 69284 h 28"/>
                  <a:gd name="T14" fmla="*/ 96838 w 37"/>
                  <a:gd name="T15" fmla="*/ 47966 h 28"/>
                  <a:gd name="T16" fmla="*/ 73283 w 37"/>
                  <a:gd name="T17" fmla="*/ 0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7" h="28">
                    <a:moveTo>
                      <a:pt x="28" y="0"/>
                    </a:moveTo>
                    <a:cubicBezTo>
                      <a:pt x="19" y="11"/>
                      <a:pt x="19" y="11"/>
                      <a:pt x="19" y="11"/>
                    </a:cubicBezTo>
                    <a:cubicBezTo>
                      <a:pt x="9" y="0"/>
                      <a:pt x="9" y="0"/>
                      <a:pt x="9" y="0"/>
                    </a:cubicBezTo>
                    <a:cubicBezTo>
                      <a:pt x="4" y="4"/>
                      <a:pt x="0" y="11"/>
                      <a:pt x="0" y="18"/>
                    </a:cubicBezTo>
                    <a:cubicBezTo>
                      <a:pt x="0" y="21"/>
                      <a:pt x="1" y="23"/>
                      <a:pt x="1" y="26"/>
                    </a:cubicBezTo>
                    <a:cubicBezTo>
                      <a:pt x="7" y="27"/>
                      <a:pt x="12" y="28"/>
                      <a:pt x="19" y="28"/>
                    </a:cubicBezTo>
                    <a:cubicBezTo>
                      <a:pt x="25" y="28"/>
                      <a:pt x="31" y="27"/>
                      <a:pt x="36" y="26"/>
                    </a:cubicBezTo>
                    <a:cubicBezTo>
                      <a:pt x="37" y="23"/>
                      <a:pt x="37" y="21"/>
                      <a:pt x="37" y="18"/>
                    </a:cubicBezTo>
                    <a:cubicBezTo>
                      <a:pt x="37" y="11"/>
                      <a:pt x="33" y="4"/>
                      <a:pt x="28" y="0"/>
                    </a:cubicBezTo>
                    <a:close/>
                  </a:path>
                </a:pathLst>
              </a:custGeom>
              <a:extLst>
                <a:ext uri="{91240B29-F687-4F45-9708-019B960494DF}">
                  <a14:hiddenLine xmlns:a14="http://schemas.microsoft.com/office/drawing/2010/main" w="9525">
                    <a:solidFill>
                      <a:srgbClr val="000000"/>
                    </a:solidFill>
                    <a:round/>
                  </a14:hiddenLine>
                </a:ext>
              </a:extLst>
            </p:spPr>
            <p:style>
              <a:lnRef idx="3">
                <a:schemeClr val="lt1"/>
              </a:lnRef>
              <a:fillRef idx="1">
                <a:schemeClr val="accent1"/>
              </a:fillRef>
              <a:effectRef idx="1">
                <a:schemeClr val="accent1"/>
              </a:effectRef>
              <a:fontRef idx="minor">
                <a:schemeClr val="lt1"/>
              </a:fontRef>
            </p:style>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sp>
            <p:nvSpPr>
              <p:cNvPr id="26673" name="Oval 42"/>
              <p:cNvSpPr>
                <a:spLocks noChangeArrowheads="1"/>
              </p:cNvSpPr>
              <p:nvPr>
                <p:custDataLst>
                  <p:tags r:id="rId33"/>
                </p:custDataLst>
              </p:nvPr>
            </p:nvSpPr>
            <p:spPr bwMode="auto">
              <a:xfrm>
                <a:off x="7234238" y="4395788"/>
                <a:ext cx="49213" cy="52388"/>
              </a:xfrm>
              <a:prstGeom prst="ellipse">
                <a:avLst/>
              </a:prstGeom>
              <a:extLst>
                <a:ext uri="{91240B29-F687-4F45-9708-019B960494DF}">
                  <a14:hiddenLine xmlns:a14="http://schemas.microsoft.com/office/drawing/2010/main" w="9525">
                    <a:solidFill>
                      <a:srgbClr val="000000"/>
                    </a:solidFill>
                    <a:round/>
                  </a14:hiddenLine>
                </a:ext>
              </a:extLst>
            </p:spPr>
            <p:style>
              <a:lnRef idx="3">
                <a:schemeClr val="lt1"/>
              </a:lnRef>
              <a:fillRef idx="1">
                <a:schemeClr val="accent1"/>
              </a:fillRef>
              <a:effectRef idx="1">
                <a:schemeClr val="accent1"/>
              </a:effectRef>
              <a:fontRef idx="minor">
                <a:schemeClr val="lt1"/>
              </a:fontRef>
            </p:style>
            <p:txBody>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defTabSz="1212215" fontAlgn="base">
                  <a:spcBef>
                    <a:spcPct val="0"/>
                  </a:spcBef>
                  <a:spcAft>
                    <a:spcPct val="0"/>
                  </a:spcAft>
                </a:pPr>
                <a:endParaRPr lang="zh-CN" altLang="en-US" sz="2385">
                  <a:solidFill>
                    <a:srgbClr val="1C1C1C"/>
                  </a:solidFill>
                </a:endParaRPr>
              </a:p>
            </p:txBody>
          </p:sp>
          <p:sp>
            <p:nvSpPr>
              <p:cNvPr id="26674" name="Freeform 43"/>
              <p:cNvSpPr/>
              <p:nvPr>
                <p:custDataLst>
                  <p:tags r:id="rId34"/>
                </p:custDataLst>
              </p:nvPr>
            </p:nvSpPr>
            <p:spPr bwMode="auto">
              <a:xfrm>
                <a:off x="7210425" y="4449763"/>
                <a:ext cx="96838" cy="74613"/>
              </a:xfrm>
              <a:custGeom>
                <a:avLst/>
                <a:gdLst>
                  <a:gd name="T0" fmla="*/ 73283 w 37"/>
                  <a:gd name="T1" fmla="*/ 0 h 28"/>
                  <a:gd name="T2" fmla="*/ 47110 w 37"/>
                  <a:gd name="T3" fmla="*/ 29312 h 28"/>
                  <a:gd name="T4" fmla="*/ 23555 w 37"/>
                  <a:gd name="T5" fmla="*/ 0 h 28"/>
                  <a:gd name="T6" fmla="*/ 0 w 37"/>
                  <a:gd name="T7" fmla="*/ 47966 h 28"/>
                  <a:gd name="T8" fmla="*/ 2617 w 37"/>
                  <a:gd name="T9" fmla="*/ 69284 h 28"/>
                  <a:gd name="T10" fmla="*/ 47110 w 37"/>
                  <a:gd name="T11" fmla="*/ 74613 h 28"/>
                  <a:gd name="T12" fmla="*/ 94221 w 37"/>
                  <a:gd name="T13" fmla="*/ 69284 h 28"/>
                  <a:gd name="T14" fmla="*/ 96838 w 37"/>
                  <a:gd name="T15" fmla="*/ 47966 h 28"/>
                  <a:gd name="T16" fmla="*/ 73283 w 37"/>
                  <a:gd name="T17" fmla="*/ 0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7" h="28">
                    <a:moveTo>
                      <a:pt x="28" y="0"/>
                    </a:moveTo>
                    <a:cubicBezTo>
                      <a:pt x="18" y="11"/>
                      <a:pt x="18" y="11"/>
                      <a:pt x="18" y="11"/>
                    </a:cubicBezTo>
                    <a:cubicBezTo>
                      <a:pt x="9" y="0"/>
                      <a:pt x="9" y="0"/>
                      <a:pt x="9" y="0"/>
                    </a:cubicBezTo>
                    <a:cubicBezTo>
                      <a:pt x="4" y="4"/>
                      <a:pt x="0" y="11"/>
                      <a:pt x="0" y="18"/>
                    </a:cubicBezTo>
                    <a:cubicBezTo>
                      <a:pt x="0" y="21"/>
                      <a:pt x="0" y="23"/>
                      <a:pt x="1" y="26"/>
                    </a:cubicBezTo>
                    <a:cubicBezTo>
                      <a:pt x="6" y="27"/>
                      <a:pt x="12" y="28"/>
                      <a:pt x="18" y="28"/>
                    </a:cubicBezTo>
                    <a:cubicBezTo>
                      <a:pt x="25" y="28"/>
                      <a:pt x="30" y="27"/>
                      <a:pt x="36" y="26"/>
                    </a:cubicBezTo>
                    <a:cubicBezTo>
                      <a:pt x="36" y="23"/>
                      <a:pt x="37" y="21"/>
                      <a:pt x="37" y="18"/>
                    </a:cubicBezTo>
                    <a:cubicBezTo>
                      <a:pt x="37" y="11"/>
                      <a:pt x="33" y="4"/>
                      <a:pt x="28" y="0"/>
                    </a:cubicBezTo>
                    <a:close/>
                  </a:path>
                </a:pathLst>
              </a:custGeom>
              <a:extLst>
                <a:ext uri="{91240B29-F687-4F45-9708-019B960494DF}">
                  <a14:hiddenLine xmlns:a14="http://schemas.microsoft.com/office/drawing/2010/main" w="9525">
                    <a:solidFill>
                      <a:srgbClr val="000000"/>
                    </a:solidFill>
                    <a:round/>
                  </a14:hiddenLine>
                </a:ext>
              </a:extLst>
            </p:spPr>
            <p:style>
              <a:lnRef idx="3">
                <a:schemeClr val="lt1"/>
              </a:lnRef>
              <a:fillRef idx="1">
                <a:schemeClr val="accent1"/>
              </a:fillRef>
              <a:effectRef idx="1">
                <a:schemeClr val="accent1"/>
              </a:effectRef>
              <a:fontRef idx="minor">
                <a:schemeClr val="lt1"/>
              </a:fontRef>
            </p:style>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sp>
            <p:nvSpPr>
              <p:cNvPr id="26675" name="Oval 44"/>
              <p:cNvSpPr>
                <a:spLocks noChangeArrowheads="1"/>
              </p:cNvSpPr>
              <p:nvPr>
                <p:custDataLst>
                  <p:tags r:id="rId35"/>
                </p:custDataLst>
              </p:nvPr>
            </p:nvSpPr>
            <p:spPr bwMode="auto">
              <a:xfrm>
                <a:off x="7026275" y="4259263"/>
                <a:ext cx="52388" cy="52388"/>
              </a:xfrm>
              <a:prstGeom prst="ellipse">
                <a:avLst/>
              </a:prstGeom>
              <a:extLst>
                <a:ext uri="{91240B29-F687-4F45-9708-019B960494DF}">
                  <a14:hiddenLine xmlns:a14="http://schemas.microsoft.com/office/drawing/2010/main" w="9525">
                    <a:solidFill>
                      <a:srgbClr val="000000"/>
                    </a:solidFill>
                    <a:round/>
                  </a14:hiddenLine>
                </a:ext>
              </a:extLst>
            </p:spPr>
            <p:style>
              <a:lnRef idx="3">
                <a:schemeClr val="lt1"/>
              </a:lnRef>
              <a:fillRef idx="1">
                <a:schemeClr val="accent1"/>
              </a:fillRef>
              <a:effectRef idx="1">
                <a:schemeClr val="accent1"/>
              </a:effectRef>
              <a:fontRef idx="minor">
                <a:schemeClr val="lt1"/>
              </a:fontRef>
            </p:style>
            <p:txBody>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defTabSz="1212215" fontAlgn="base">
                  <a:spcBef>
                    <a:spcPct val="0"/>
                  </a:spcBef>
                  <a:spcAft>
                    <a:spcPct val="0"/>
                  </a:spcAft>
                </a:pPr>
                <a:endParaRPr lang="zh-CN" altLang="en-US" sz="2385">
                  <a:solidFill>
                    <a:srgbClr val="1C1C1C"/>
                  </a:solidFill>
                </a:endParaRPr>
              </a:p>
            </p:txBody>
          </p:sp>
          <p:sp>
            <p:nvSpPr>
              <p:cNvPr id="26676" name="Freeform 45"/>
              <p:cNvSpPr/>
              <p:nvPr>
                <p:custDataLst>
                  <p:tags r:id="rId36"/>
                </p:custDataLst>
              </p:nvPr>
            </p:nvSpPr>
            <p:spPr bwMode="auto">
              <a:xfrm>
                <a:off x="7002463" y="4313238"/>
                <a:ext cx="96838" cy="74613"/>
              </a:xfrm>
              <a:custGeom>
                <a:avLst/>
                <a:gdLst>
                  <a:gd name="T0" fmla="*/ 73283 w 37"/>
                  <a:gd name="T1" fmla="*/ 0 h 28"/>
                  <a:gd name="T2" fmla="*/ 49728 w 37"/>
                  <a:gd name="T3" fmla="*/ 29312 h 28"/>
                  <a:gd name="T4" fmla="*/ 23555 w 37"/>
                  <a:gd name="T5" fmla="*/ 0 h 28"/>
                  <a:gd name="T6" fmla="*/ 0 w 37"/>
                  <a:gd name="T7" fmla="*/ 47966 h 28"/>
                  <a:gd name="T8" fmla="*/ 5234 w 37"/>
                  <a:gd name="T9" fmla="*/ 69284 h 28"/>
                  <a:gd name="T10" fmla="*/ 49728 w 37"/>
                  <a:gd name="T11" fmla="*/ 74613 h 28"/>
                  <a:gd name="T12" fmla="*/ 94221 w 37"/>
                  <a:gd name="T13" fmla="*/ 69284 h 28"/>
                  <a:gd name="T14" fmla="*/ 96838 w 37"/>
                  <a:gd name="T15" fmla="*/ 47966 h 28"/>
                  <a:gd name="T16" fmla="*/ 73283 w 37"/>
                  <a:gd name="T17" fmla="*/ 0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7" h="28">
                    <a:moveTo>
                      <a:pt x="28" y="0"/>
                    </a:moveTo>
                    <a:cubicBezTo>
                      <a:pt x="19" y="11"/>
                      <a:pt x="19" y="11"/>
                      <a:pt x="19" y="11"/>
                    </a:cubicBezTo>
                    <a:cubicBezTo>
                      <a:pt x="9" y="0"/>
                      <a:pt x="9" y="0"/>
                      <a:pt x="9" y="0"/>
                    </a:cubicBezTo>
                    <a:cubicBezTo>
                      <a:pt x="4" y="4"/>
                      <a:pt x="0" y="11"/>
                      <a:pt x="0" y="18"/>
                    </a:cubicBezTo>
                    <a:cubicBezTo>
                      <a:pt x="0" y="21"/>
                      <a:pt x="1" y="23"/>
                      <a:pt x="2" y="26"/>
                    </a:cubicBezTo>
                    <a:cubicBezTo>
                      <a:pt x="7" y="27"/>
                      <a:pt x="13" y="28"/>
                      <a:pt x="19" y="28"/>
                    </a:cubicBezTo>
                    <a:cubicBezTo>
                      <a:pt x="25" y="28"/>
                      <a:pt x="31" y="27"/>
                      <a:pt x="36" y="26"/>
                    </a:cubicBezTo>
                    <a:cubicBezTo>
                      <a:pt x="37" y="23"/>
                      <a:pt x="37" y="21"/>
                      <a:pt x="37" y="18"/>
                    </a:cubicBezTo>
                    <a:cubicBezTo>
                      <a:pt x="37" y="11"/>
                      <a:pt x="34" y="4"/>
                      <a:pt x="28" y="0"/>
                    </a:cubicBezTo>
                    <a:close/>
                  </a:path>
                </a:pathLst>
              </a:custGeom>
              <a:extLst>
                <a:ext uri="{91240B29-F687-4F45-9708-019B960494DF}">
                  <a14:hiddenLine xmlns:a14="http://schemas.microsoft.com/office/drawing/2010/main" w="9525">
                    <a:solidFill>
                      <a:srgbClr val="000000"/>
                    </a:solidFill>
                    <a:round/>
                  </a14:hiddenLine>
                </a:ext>
              </a:extLst>
            </p:spPr>
            <p:style>
              <a:lnRef idx="3">
                <a:schemeClr val="lt1"/>
              </a:lnRef>
              <a:fillRef idx="1">
                <a:schemeClr val="accent1"/>
              </a:fillRef>
              <a:effectRef idx="1">
                <a:schemeClr val="accent1"/>
              </a:effectRef>
              <a:fontRef idx="minor">
                <a:schemeClr val="lt1"/>
              </a:fontRef>
            </p:style>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sp>
            <p:nvSpPr>
              <p:cNvPr id="26677" name="Oval 46"/>
              <p:cNvSpPr>
                <a:spLocks noChangeArrowheads="1"/>
              </p:cNvSpPr>
              <p:nvPr>
                <p:custDataLst>
                  <p:tags r:id="rId37"/>
                </p:custDataLst>
              </p:nvPr>
            </p:nvSpPr>
            <p:spPr bwMode="auto">
              <a:xfrm>
                <a:off x="7162800" y="4259263"/>
                <a:ext cx="52388" cy="52388"/>
              </a:xfrm>
              <a:prstGeom prst="ellipse">
                <a:avLst/>
              </a:prstGeom>
              <a:extLst>
                <a:ext uri="{91240B29-F687-4F45-9708-019B960494DF}">
                  <a14:hiddenLine xmlns:a14="http://schemas.microsoft.com/office/drawing/2010/main" w="9525">
                    <a:solidFill>
                      <a:srgbClr val="000000"/>
                    </a:solidFill>
                    <a:round/>
                  </a14:hiddenLine>
                </a:ext>
              </a:extLst>
            </p:spPr>
            <p:style>
              <a:lnRef idx="3">
                <a:schemeClr val="lt1"/>
              </a:lnRef>
              <a:fillRef idx="1">
                <a:schemeClr val="accent1"/>
              </a:fillRef>
              <a:effectRef idx="1">
                <a:schemeClr val="accent1"/>
              </a:effectRef>
              <a:fontRef idx="minor">
                <a:schemeClr val="lt1"/>
              </a:fontRef>
            </p:style>
            <p:txBody>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defTabSz="1212215" fontAlgn="base">
                  <a:spcBef>
                    <a:spcPct val="0"/>
                  </a:spcBef>
                  <a:spcAft>
                    <a:spcPct val="0"/>
                  </a:spcAft>
                </a:pPr>
                <a:endParaRPr lang="zh-CN" altLang="en-US" sz="2385">
                  <a:solidFill>
                    <a:srgbClr val="1C1C1C"/>
                  </a:solidFill>
                </a:endParaRPr>
              </a:p>
            </p:txBody>
          </p:sp>
          <p:sp>
            <p:nvSpPr>
              <p:cNvPr id="26678" name="Freeform 47"/>
              <p:cNvSpPr/>
              <p:nvPr>
                <p:custDataLst>
                  <p:tags r:id="rId38"/>
                </p:custDataLst>
              </p:nvPr>
            </p:nvSpPr>
            <p:spPr bwMode="auto">
              <a:xfrm>
                <a:off x="7142163" y="4313238"/>
                <a:ext cx="96838" cy="74613"/>
              </a:xfrm>
              <a:custGeom>
                <a:avLst/>
                <a:gdLst>
                  <a:gd name="T0" fmla="*/ 73283 w 37"/>
                  <a:gd name="T1" fmla="*/ 0 h 28"/>
                  <a:gd name="T2" fmla="*/ 47110 w 37"/>
                  <a:gd name="T3" fmla="*/ 29312 h 28"/>
                  <a:gd name="T4" fmla="*/ 23555 w 37"/>
                  <a:gd name="T5" fmla="*/ 0 h 28"/>
                  <a:gd name="T6" fmla="*/ 0 w 37"/>
                  <a:gd name="T7" fmla="*/ 47966 h 28"/>
                  <a:gd name="T8" fmla="*/ 2617 w 37"/>
                  <a:gd name="T9" fmla="*/ 69284 h 28"/>
                  <a:gd name="T10" fmla="*/ 47110 w 37"/>
                  <a:gd name="T11" fmla="*/ 74613 h 28"/>
                  <a:gd name="T12" fmla="*/ 91604 w 37"/>
                  <a:gd name="T13" fmla="*/ 69284 h 28"/>
                  <a:gd name="T14" fmla="*/ 96838 w 37"/>
                  <a:gd name="T15" fmla="*/ 47966 h 28"/>
                  <a:gd name="T16" fmla="*/ 73283 w 37"/>
                  <a:gd name="T17" fmla="*/ 0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7" h="28">
                    <a:moveTo>
                      <a:pt x="28" y="0"/>
                    </a:moveTo>
                    <a:cubicBezTo>
                      <a:pt x="18" y="11"/>
                      <a:pt x="18" y="11"/>
                      <a:pt x="18" y="11"/>
                    </a:cubicBezTo>
                    <a:cubicBezTo>
                      <a:pt x="9" y="0"/>
                      <a:pt x="9" y="0"/>
                      <a:pt x="9" y="0"/>
                    </a:cubicBezTo>
                    <a:cubicBezTo>
                      <a:pt x="3" y="4"/>
                      <a:pt x="0" y="11"/>
                      <a:pt x="0" y="18"/>
                    </a:cubicBezTo>
                    <a:cubicBezTo>
                      <a:pt x="0" y="21"/>
                      <a:pt x="0" y="23"/>
                      <a:pt x="1" y="26"/>
                    </a:cubicBezTo>
                    <a:cubicBezTo>
                      <a:pt x="6" y="27"/>
                      <a:pt x="12" y="28"/>
                      <a:pt x="18" y="28"/>
                    </a:cubicBezTo>
                    <a:cubicBezTo>
                      <a:pt x="24" y="28"/>
                      <a:pt x="30" y="27"/>
                      <a:pt x="35" y="26"/>
                    </a:cubicBezTo>
                    <a:cubicBezTo>
                      <a:pt x="36" y="23"/>
                      <a:pt x="37" y="21"/>
                      <a:pt x="37" y="18"/>
                    </a:cubicBezTo>
                    <a:cubicBezTo>
                      <a:pt x="37" y="11"/>
                      <a:pt x="33" y="4"/>
                      <a:pt x="28" y="0"/>
                    </a:cubicBezTo>
                    <a:close/>
                  </a:path>
                </a:pathLst>
              </a:custGeom>
              <a:extLst>
                <a:ext uri="{91240B29-F687-4F45-9708-019B960494DF}">
                  <a14:hiddenLine xmlns:a14="http://schemas.microsoft.com/office/drawing/2010/main" w="9525">
                    <a:solidFill>
                      <a:srgbClr val="000000"/>
                    </a:solidFill>
                    <a:round/>
                  </a14:hiddenLine>
                </a:ext>
              </a:extLst>
            </p:spPr>
            <p:style>
              <a:lnRef idx="3">
                <a:schemeClr val="lt1"/>
              </a:lnRef>
              <a:fillRef idx="1">
                <a:schemeClr val="accent1"/>
              </a:fillRef>
              <a:effectRef idx="1">
                <a:schemeClr val="accent1"/>
              </a:effectRef>
              <a:fontRef idx="minor">
                <a:schemeClr val="lt1"/>
              </a:fontRef>
            </p:style>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grpSp>
      </p:grpSp>
      <p:grpSp>
        <p:nvGrpSpPr>
          <p:cNvPr id="12" name="组合 11"/>
          <p:cNvGrpSpPr/>
          <p:nvPr/>
        </p:nvGrpSpPr>
        <p:grpSpPr>
          <a:xfrm>
            <a:off x="5943600" y="3832225"/>
            <a:ext cx="2077720" cy="1767840"/>
            <a:chOff x="4696363" y="3100388"/>
            <a:chExt cx="2065893" cy="1757720"/>
          </a:xfrm>
        </p:grpSpPr>
        <p:sp>
          <p:nvSpPr>
            <p:cNvPr id="191" name="任意多边形 190"/>
            <p:cNvSpPr/>
            <p:nvPr>
              <p:custDataLst>
                <p:tags r:id="rId39"/>
              </p:custDataLst>
            </p:nvPr>
          </p:nvSpPr>
          <p:spPr>
            <a:xfrm rot="16200000" flipH="1">
              <a:off x="4850449" y="2946301"/>
              <a:ext cx="1757720" cy="2065893"/>
            </a:xfrm>
            <a:custGeom>
              <a:avLst/>
              <a:gdLst>
                <a:gd name="connsiteX0" fmla="*/ 0 w 2232000"/>
                <a:gd name="connsiteY0" fmla="*/ 2335309 h 2590940"/>
                <a:gd name="connsiteX1" fmla="*/ 0 w 2232000"/>
                <a:gd name="connsiteY1" fmla="*/ 614571 h 2590940"/>
                <a:gd name="connsiteX2" fmla="*/ 255630 w 2232000"/>
                <a:gd name="connsiteY2" fmla="*/ 358940 h 2590940"/>
                <a:gd name="connsiteX3" fmla="*/ 907815 w 2232000"/>
                <a:gd name="connsiteY3" fmla="*/ 358940 h 2590940"/>
                <a:gd name="connsiteX4" fmla="*/ 1116000 w 2232000"/>
                <a:gd name="connsiteY4" fmla="*/ 0 h 2590940"/>
                <a:gd name="connsiteX5" fmla="*/ 1324185 w 2232000"/>
                <a:gd name="connsiteY5" fmla="*/ 358940 h 2590940"/>
                <a:gd name="connsiteX6" fmla="*/ 1976369 w 2232000"/>
                <a:gd name="connsiteY6" fmla="*/ 358940 h 2590940"/>
                <a:gd name="connsiteX7" fmla="*/ 2232000 w 2232000"/>
                <a:gd name="connsiteY7" fmla="*/ 614571 h 2590940"/>
                <a:gd name="connsiteX8" fmla="*/ 2232000 w 2232000"/>
                <a:gd name="connsiteY8" fmla="*/ 2335309 h 2590940"/>
                <a:gd name="connsiteX9" fmla="*/ 1976369 w 2232000"/>
                <a:gd name="connsiteY9" fmla="*/ 2590940 h 2590940"/>
                <a:gd name="connsiteX10" fmla="*/ 255630 w 2232000"/>
                <a:gd name="connsiteY10" fmla="*/ 2590940 h 2590940"/>
                <a:gd name="connsiteX11" fmla="*/ 0 w 2232000"/>
                <a:gd name="connsiteY11" fmla="*/ 2335309 h 2590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32000" h="2590940">
                  <a:moveTo>
                    <a:pt x="0" y="2335309"/>
                  </a:moveTo>
                  <a:lnTo>
                    <a:pt x="0" y="614571"/>
                  </a:lnTo>
                  <a:cubicBezTo>
                    <a:pt x="0" y="473390"/>
                    <a:pt x="114449" y="358940"/>
                    <a:pt x="255630" y="358940"/>
                  </a:cubicBezTo>
                  <a:lnTo>
                    <a:pt x="907815" y="358940"/>
                  </a:lnTo>
                  <a:lnTo>
                    <a:pt x="1116000" y="0"/>
                  </a:lnTo>
                  <a:lnTo>
                    <a:pt x="1324185" y="358940"/>
                  </a:lnTo>
                  <a:lnTo>
                    <a:pt x="1976369" y="358940"/>
                  </a:lnTo>
                  <a:cubicBezTo>
                    <a:pt x="2117550" y="358940"/>
                    <a:pt x="2232000" y="473390"/>
                    <a:pt x="2232000" y="614571"/>
                  </a:cubicBezTo>
                  <a:lnTo>
                    <a:pt x="2232000" y="2335309"/>
                  </a:lnTo>
                  <a:cubicBezTo>
                    <a:pt x="2232000" y="2476490"/>
                    <a:pt x="2117550" y="2590940"/>
                    <a:pt x="1976369" y="2590940"/>
                  </a:cubicBezTo>
                  <a:lnTo>
                    <a:pt x="255630" y="2590940"/>
                  </a:lnTo>
                  <a:cubicBezTo>
                    <a:pt x="114449" y="2590940"/>
                    <a:pt x="0" y="2476490"/>
                    <a:pt x="0" y="2335309"/>
                  </a:cubicBezTo>
                  <a:close/>
                </a:path>
              </a:pathLst>
            </a:custGeom>
            <a:solidFill>
              <a:schemeClr val="bg2"/>
            </a:solidFill>
            <a:ln w="22225">
              <a:noFill/>
            </a:ln>
          </p:spPr>
          <p:style>
            <a:lnRef idx="2">
              <a:schemeClr val="accent1">
                <a:shade val="50000"/>
              </a:schemeClr>
            </a:lnRef>
            <a:fillRef idx="1">
              <a:schemeClr val="accent1"/>
            </a:fillRef>
            <a:effectRef idx="0">
              <a:schemeClr val="accent1"/>
            </a:effectRef>
            <a:fontRef idx="minor">
              <a:schemeClr val="lt1"/>
            </a:fontRef>
          </p:style>
          <p:txBody>
            <a:bodyPr lIns="91028" tIns="45514" rIns="91028" bIns="45514" anchor="ctr"/>
            <a:lstStyle/>
            <a:p>
              <a:pPr algn="ctr" defTabSz="1212215"/>
              <a:endParaRPr lang="zh-CN" altLang="en-US" sz="2385">
                <a:solidFill>
                  <a:srgbClr val="FFFFFF"/>
                </a:solidFill>
                <a:latin typeface="Arial" panose="020B0604020202020204"/>
                <a:ea typeface="微软雅黑" panose="020B0503020204020204" pitchFamily="34" charset="-122"/>
              </a:endParaRPr>
            </a:p>
          </p:txBody>
        </p:sp>
        <p:grpSp>
          <p:nvGrpSpPr>
            <p:cNvPr id="26657" name="组合 218"/>
            <p:cNvGrpSpPr/>
            <p:nvPr/>
          </p:nvGrpSpPr>
          <p:grpSpPr bwMode="auto">
            <a:xfrm>
              <a:off x="5506517" y="3859233"/>
              <a:ext cx="532930" cy="531316"/>
              <a:chOff x="9488488" y="4192588"/>
              <a:chExt cx="341313" cy="344487"/>
            </a:xfrm>
          </p:grpSpPr>
          <p:sp>
            <p:nvSpPr>
              <p:cNvPr id="26662" name="Freeform 48"/>
              <p:cNvSpPr>
                <a:spLocks noEditPoints="1"/>
              </p:cNvSpPr>
              <p:nvPr>
                <p:custDataLst>
                  <p:tags r:id="rId40"/>
                </p:custDataLst>
              </p:nvPr>
            </p:nvSpPr>
            <p:spPr bwMode="auto">
              <a:xfrm>
                <a:off x="9567863" y="4206875"/>
                <a:ext cx="182563" cy="330200"/>
              </a:xfrm>
              <a:custGeom>
                <a:avLst/>
                <a:gdLst>
                  <a:gd name="T0" fmla="*/ 91282 w 70"/>
                  <a:gd name="T1" fmla="*/ 330200 h 126"/>
                  <a:gd name="T2" fmla="*/ 0 w 70"/>
                  <a:gd name="T3" fmla="*/ 165100 h 126"/>
                  <a:gd name="T4" fmla="*/ 91282 w 70"/>
                  <a:gd name="T5" fmla="*/ 0 h 126"/>
                  <a:gd name="T6" fmla="*/ 182563 w 70"/>
                  <a:gd name="T7" fmla="*/ 165100 h 126"/>
                  <a:gd name="T8" fmla="*/ 91282 w 70"/>
                  <a:gd name="T9" fmla="*/ 330200 h 126"/>
                  <a:gd name="T10" fmla="*/ 91282 w 70"/>
                  <a:gd name="T11" fmla="*/ 15724 h 126"/>
                  <a:gd name="T12" fmla="*/ 15648 w 70"/>
                  <a:gd name="T13" fmla="*/ 165100 h 126"/>
                  <a:gd name="T14" fmla="*/ 91282 w 70"/>
                  <a:gd name="T15" fmla="*/ 314476 h 126"/>
                  <a:gd name="T16" fmla="*/ 166915 w 70"/>
                  <a:gd name="T17" fmla="*/ 165100 h 126"/>
                  <a:gd name="T18" fmla="*/ 91282 w 70"/>
                  <a:gd name="T19" fmla="*/ 15724 h 1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0" h="126">
                    <a:moveTo>
                      <a:pt x="35" y="126"/>
                    </a:moveTo>
                    <a:cubicBezTo>
                      <a:pt x="15" y="126"/>
                      <a:pt x="0" y="98"/>
                      <a:pt x="0" y="63"/>
                    </a:cubicBezTo>
                    <a:cubicBezTo>
                      <a:pt x="0" y="27"/>
                      <a:pt x="15" y="0"/>
                      <a:pt x="35" y="0"/>
                    </a:cubicBezTo>
                    <a:cubicBezTo>
                      <a:pt x="55" y="0"/>
                      <a:pt x="70" y="27"/>
                      <a:pt x="70" y="63"/>
                    </a:cubicBezTo>
                    <a:cubicBezTo>
                      <a:pt x="70" y="98"/>
                      <a:pt x="55" y="126"/>
                      <a:pt x="35" y="126"/>
                    </a:cubicBezTo>
                    <a:close/>
                    <a:moveTo>
                      <a:pt x="35" y="6"/>
                    </a:moveTo>
                    <a:cubicBezTo>
                      <a:pt x="19" y="6"/>
                      <a:pt x="6" y="32"/>
                      <a:pt x="6" y="63"/>
                    </a:cubicBezTo>
                    <a:cubicBezTo>
                      <a:pt x="6" y="93"/>
                      <a:pt x="19" y="120"/>
                      <a:pt x="35" y="120"/>
                    </a:cubicBezTo>
                    <a:cubicBezTo>
                      <a:pt x="51" y="120"/>
                      <a:pt x="64" y="93"/>
                      <a:pt x="64" y="63"/>
                    </a:cubicBezTo>
                    <a:cubicBezTo>
                      <a:pt x="64" y="32"/>
                      <a:pt x="51" y="6"/>
                      <a:pt x="35" y="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sp>
            <p:nvSpPr>
              <p:cNvPr id="26663" name="Freeform 49"/>
              <p:cNvSpPr>
                <a:spLocks noEditPoints="1"/>
              </p:cNvSpPr>
              <p:nvPr>
                <p:custDataLst>
                  <p:tags r:id="rId41"/>
                </p:custDataLst>
              </p:nvPr>
            </p:nvSpPr>
            <p:spPr bwMode="auto">
              <a:xfrm>
                <a:off x="9488488" y="4260850"/>
                <a:ext cx="341313" cy="219075"/>
              </a:xfrm>
              <a:custGeom>
                <a:avLst/>
                <a:gdLst>
                  <a:gd name="T0" fmla="*/ 105019 w 130"/>
                  <a:gd name="T1" fmla="*/ 219075 h 83"/>
                  <a:gd name="T2" fmla="*/ 21004 w 130"/>
                  <a:gd name="T3" fmla="*/ 179483 h 83"/>
                  <a:gd name="T4" fmla="*/ 131274 w 130"/>
                  <a:gd name="T5" fmla="*/ 23755 h 83"/>
                  <a:gd name="T6" fmla="*/ 236294 w 130"/>
                  <a:gd name="T7" fmla="*/ 0 h 83"/>
                  <a:gd name="T8" fmla="*/ 320309 w 130"/>
                  <a:gd name="T9" fmla="*/ 39592 h 83"/>
                  <a:gd name="T10" fmla="*/ 210039 w 130"/>
                  <a:gd name="T11" fmla="*/ 195320 h 83"/>
                  <a:gd name="T12" fmla="*/ 105019 w 130"/>
                  <a:gd name="T13" fmla="*/ 219075 h 83"/>
                  <a:gd name="T14" fmla="*/ 236294 w 130"/>
                  <a:gd name="T15" fmla="*/ 15837 h 83"/>
                  <a:gd name="T16" fmla="*/ 139151 w 130"/>
                  <a:gd name="T17" fmla="*/ 39592 h 83"/>
                  <a:gd name="T18" fmla="*/ 34131 w 130"/>
                  <a:gd name="T19" fmla="*/ 174204 h 83"/>
                  <a:gd name="T20" fmla="*/ 105019 w 130"/>
                  <a:gd name="T21" fmla="*/ 203238 h 83"/>
                  <a:gd name="T22" fmla="*/ 202162 w 130"/>
                  <a:gd name="T23" fmla="*/ 179483 h 83"/>
                  <a:gd name="T24" fmla="*/ 307182 w 130"/>
                  <a:gd name="T25" fmla="*/ 44871 h 83"/>
                  <a:gd name="T26" fmla="*/ 236294 w 130"/>
                  <a:gd name="T27" fmla="*/ 15837 h 8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30" h="83">
                    <a:moveTo>
                      <a:pt x="40" y="83"/>
                    </a:moveTo>
                    <a:cubicBezTo>
                      <a:pt x="24" y="83"/>
                      <a:pt x="12" y="78"/>
                      <a:pt x="8" y="68"/>
                    </a:cubicBezTo>
                    <a:cubicBezTo>
                      <a:pt x="0" y="50"/>
                      <a:pt x="18" y="24"/>
                      <a:pt x="50" y="9"/>
                    </a:cubicBezTo>
                    <a:cubicBezTo>
                      <a:pt x="63" y="3"/>
                      <a:pt x="78" y="0"/>
                      <a:pt x="90" y="0"/>
                    </a:cubicBezTo>
                    <a:cubicBezTo>
                      <a:pt x="106" y="0"/>
                      <a:pt x="118" y="5"/>
                      <a:pt x="122" y="15"/>
                    </a:cubicBezTo>
                    <a:cubicBezTo>
                      <a:pt x="130" y="33"/>
                      <a:pt x="112" y="59"/>
                      <a:pt x="80" y="74"/>
                    </a:cubicBezTo>
                    <a:cubicBezTo>
                      <a:pt x="67" y="80"/>
                      <a:pt x="52" y="83"/>
                      <a:pt x="40" y="83"/>
                    </a:cubicBezTo>
                    <a:close/>
                    <a:moveTo>
                      <a:pt x="90" y="6"/>
                    </a:moveTo>
                    <a:cubicBezTo>
                      <a:pt x="79" y="6"/>
                      <a:pt x="65" y="9"/>
                      <a:pt x="53" y="15"/>
                    </a:cubicBezTo>
                    <a:cubicBezTo>
                      <a:pt x="25" y="28"/>
                      <a:pt x="7" y="51"/>
                      <a:pt x="13" y="66"/>
                    </a:cubicBezTo>
                    <a:cubicBezTo>
                      <a:pt x="17" y="73"/>
                      <a:pt x="26" y="77"/>
                      <a:pt x="40" y="77"/>
                    </a:cubicBezTo>
                    <a:cubicBezTo>
                      <a:pt x="51" y="77"/>
                      <a:pt x="65" y="74"/>
                      <a:pt x="77" y="68"/>
                    </a:cubicBezTo>
                    <a:cubicBezTo>
                      <a:pt x="105" y="55"/>
                      <a:pt x="123" y="32"/>
                      <a:pt x="117" y="17"/>
                    </a:cubicBezTo>
                    <a:cubicBezTo>
                      <a:pt x="113" y="10"/>
                      <a:pt x="104" y="6"/>
                      <a:pt x="90" y="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sp>
            <p:nvSpPr>
              <p:cNvPr id="26664" name="Freeform 50"/>
              <p:cNvSpPr>
                <a:spLocks noEditPoints="1"/>
              </p:cNvSpPr>
              <p:nvPr>
                <p:custDataLst>
                  <p:tags r:id="rId42"/>
                </p:custDataLst>
              </p:nvPr>
            </p:nvSpPr>
            <p:spPr bwMode="auto">
              <a:xfrm>
                <a:off x="9493250" y="4267200"/>
                <a:ext cx="331788" cy="206375"/>
              </a:xfrm>
              <a:custGeom>
                <a:avLst/>
                <a:gdLst>
                  <a:gd name="T0" fmla="*/ 223825 w 126"/>
                  <a:gd name="T1" fmla="*/ 206375 h 79"/>
                  <a:gd name="T2" fmla="*/ 134295 w 126"/>
                  <a:gd name="T3" fmla="*/ 190701 h 79"/>
                  <a:gd name="T4" fmla="*/ 34232 w 126"/>
                  <a:gd name="T5" fmla="*/ 125392 h 79"/>
                  <a:gd name="T6" fmla="*/ 10533 w 126"/>
                  <a:gd name="T7" fmla="*/ 47022 h 79"/>
                  <a:gd name="T8" fmla="*/ 107963 w 126"/>
                  <a:gd name="T9" fmla="*/ 0 h 79"/>
                  <a:gd name="T10" fmla="*/ 197493 w 126"/>
                  <a:gd name="T11" fmla="*/ 15674 h 79"/>
                  <a:gd name="T12" fmla="*/ 297556 w 126"/>
                  <a:gd name="T13" fmla="*/ 80983 h 79"/>
                  <a:gd name="T14" fmla="*/ 321255 w 126"/>
                  <a:gd name="T15" fmla="*/ 159353 h 79"/>
                  <a:gd name="T16" fmla="*/ 223825 w 126"/>
                  <a:gd name="T17" fmla="*/ 206375 h 79"/>
                  <a:gd name="T18" fmla="*/ 107963 w 126"/>
                  <a:gd name="T19" fmla="*/ 15674 h 79"/>
                  <a:gd name="T20" fmla="*/ 23699 w 126"/>
                  <a:gd name="T21" fmla="*/ 52247 h 79"/>
                  <a:gd name="T22" fmla="*/ 47398 w 126"/>
                  <a:gd name="T23" fmla="*/ 117555 h 79"/>
                  <a:gd name="T24" fmla="*/ 139562 w 126"/>
                  <a:gd name="T25" fmla="*/ 175027 h 79"/>
                  <a:gd name="T26" fmla="*/ 223825 w 126"/>
                  <a:gd name="T27" fmla="*/ 190701 h 79"/>
                  <a:gd name="T28" fmla="*/ 308089 w 126"/>
                  <a:gd name="T29" fmla="*/ 154128 h 79"/>
                  <a:gd name="T30" fmla="*/ 284390 w 126"/>
                  <a:gd name="T31" fmla="*/ 88820 h 79"/>
                  <a:gd name="T32" fmla="*/ 192226 w 126"/>
                  <a:gd name="T33" fmla="*/ 31348 h 79"/>
                  <a:gd name="T34" fmla="*/ 107963 w 126"/>
                  <a:gd name="T35" fmla="*/ 15674 h 7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26" h="79">
                    <a:moveTo>
                      <a:pt x="85" y="79"/>
                    </a:moveTo>
                    <a:cubicBezTo>
                      <a:pt x="74" y="79"/>
                      <a:pt x="63" y="77"/>
                      <a:pt x="51" y="73"/>
                    </a:cubicBezTo>
                    <a:cubicBezTo>
                      <a:pt x="35" y="67"/>
                      <a:pt x="22" y="58"/>
                      <a:pt x="13" y="48"/>
                    </a:cubicBezTo>
                    <a:cubicBezTo>
                      <a:pt x="4" y="38"/>
                      <a:pt x="0" y="27"/>
                      <a:pt x="4" y="18"/>
                    </a:cubicBezTo>
                    <a:cubicBezTo>
                      <a:pt x="8" y="7"/>
                      <a:pt x="22" y="0"/>
                      <a:pt x="41" y="0"/>
                    </a:cubicBezTo>
                    <a:cubicBezTo>
                      <a:pt x="52" y="0"/>
                      <a:pt x="63" y="2"/>
                      <a:pt x="75" y="6"/>
                    </a:cubicBezTo>
                    <a:cubicBezTo>
                      <a:pt x="91" y="12"/>
                      <a:pt x="104" y="21"/>
                      <a:pt x="113" y="31"/>
                    </a:cubicBezTo>
                    <a:cubicBezTo>
                      <a:pt x="122" y="41"/>
                      <a:pt x="126" y="52"/>
                      <a:pt x="122" y="61"/>
                    </a:cubicBezTo>
                    <a:cubicBezTo>
                      <a:pt x="118" y="72"/>
                      <a:pt x="104" y="79"/>
                      <a:pt x="85" y="79"/>
                    </a:cubicBezTo>
                    <a:close/>
                    <a:moveTo>
                      <a:pt x="41" y="6"/>
                    </a:moveTo>
                    <a:cubicBezTo>
                      <a:pt x="24" y="6"/>
                      <a:pt x="13" y="11"/>
                      <a:pt x="9" y="20"/>
                    </a:cubicBezTo>
                    <a:cubicBezTo>
                      <a:pt x="7" y="27"/>
                      <a:pt x="10" y="36"/>
                      <a:pt x="18" y="45"/>
                    </a:cubicBezTo>
                    <a:cubicBezTo>
                      <a:pt x="26" y="54"/>
                      <a:pt x="38" y="62"/>
                      <a:pt x="53" y="67"/>
                    </a:cubicBezTo>
                    <a:cubicBezTo>
                      <a:pt x="64" y="71"/>
                      <a:pt x="75" y="73"/>
                      <a:pt x="85" y="73"/>
                    </a:cubicBezTo>
                    <a:cubicBezTo>
                      <a:pt x="102" y="73"/>
                      <a:pt x="113" y="68"/>
                      <a:pt x="117" y="59"/>
                    </a:cubicBezTo>
                    <a:cubicBezTo>
                      <a:pt x="119" y="52"/>
                      <a:pt x="116" y="43"/>
                      <a:pt x="108" y="34"/>
                    </a:cubicBezTo>
                    <a:cubicBezTo>
                      <a:pt x="100" y="25"/>
                      <a:pt x="88" y="17"/>
                      <a:pt x="73" y="12"/>
                    </a:cubicBezTo>
                    <a:cubicBezTo>
                      <a:pt x="62" y="8"/>
                      <a:pt x="51" y="6"/>
                      <a:pt x="41" y="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sp>
            <p:nvSpPr>
              <p:cNvPr id="26665" name="Oval 51"/>
              <p:cNvSpPr>
                <a:spLocks noChangeArrowheads="1"/>
              </p:cNvSpPr>
              <p:nvPr>
                <p:custDataLst>
                  <p:tags r:id="rId43"/>
                </p:custDataLst>
              </p:nvPr>
            </p:nvSpPr>
            <p:spPr bwMode="auto">
              <a:xfrm>
                <a:off x="9617075" y="4329113"/>
                <a:ext cx="84138" cy="8413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defTabSz="1212215" fontAlgn="base">
                  <a:spcBef>
                    <a:spcPct val="0"/>
                  </a:spcBef>
                  <a:spcAft>
                    <a:spcPct val="0"/>
                  </a:spcAft>
                </a:pPr>
                <a:endParaRPr lang="zh-CN" altLang="en-US" sz="2385">
                  <a:solidFill>
                    <a:srgbClr val="1C1C1C"/>
                  </a:solidFill>
                </a:endParaRPr>
              </a:p>
            </p:txBody>
          </p:sp>
          <p:sp>
            <p:nvSpPr>
              <p:cNvPr id="26666" name="Oval 52"/>
              <p:cNvSpPr>
                <a:spLocks noChangeArrowheads="1"/>
              </p:cNvSpPr>
              <p:nvPr>
                <p:custDataLst>
                  <p:tags r:id="rId44"/>
                </p:custDataLst>
              </p:nvPr>
            </p:nvSpPr>
            <p:spPr bwMode="auto">
              <a:xfrm>
                <a:off x="9785350" y="4413250"/>
                <a:ext cx="41275" cy="42863"/>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defTabSz="1212215" fontAlgn="base">
                  <a:spcBef>
                    <a:spcPct val="0"/>
                  </a:spcBef>
                  <a:spcAft>
                    <a:spcPct val="0"/>
                  </a:spcAft>
                </a:pPr>
                <a:endParaRPr lang="zh-CN" altLang="en-US" sz="2385">
                  <a:solidFill>
                    <a:srgbClr val="1C1C1C"/>
                  </a:solidFill>
                </a:endParaRPr>
              </a:p>
            </p:txBody>
          </p:sp>
          <p:sp>
            <p:nvSpPr>
              <p:cNvPr id="26667" name="Oval 53"/>
              <p:cNvSpPr>
                <a:spLocks noChangeArrowheads="1"/>
              </p:cNvSpPr>
              <p:nvPr>
                <p:custDataLst>
                  <p:tags r:id="rId45"/>
                </p:custDataLst>
              </p:nvPr>
            </p:nvSpPr>
            <p:spPr bwMode="auto">
              <a:xfrm>
                <a:off x="9491663" y="4413250"/>
                <a:ext cx="41275" cy="42863"/>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defTabSz="1212215" fontAlgn="base">
                  <a:spcBef>
                    <a:spcPct val="0"/>
                  </a:spcBef>
                  <a:spcAft>
                    <a:spcPct val="0"/>
                  </a:spcAft>
                </a:pPr>
                <a:endParaRPr lang="zh-CN" altLang="en-US" sz="2385">
                  <a:solidFill>
                    <a:srgbClr val="1C1C1C"/>
                  </a:solidFill>
                </a:endParaRPr>
              </a:p>
            </p:txBody>
          </p:sp>
          <p:sp>
            <p:nvSpPr>
              <p:cNvPr id="26668" name="Oval 54"/>
              <p:cNvSpPr>
                <a:spLocks noChangeArrowheads="1"/>
              </p:cNvSpPr>
              <p:nvPr>
                <p:custDataLst>
                  <p:tags r:id="rId46"/>
                </p:custDataLst>
              </p:nvPr>
            </p:nvSpPr>
            <p:spPr bwMode="auto">
              <a:xfrm>
                <a:off x="9637713" y="4192588"/>
                <a:ext cx="42863" cy="42863"/>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defTabSz="1212215" fontAlgn="base">
                  <a:spcBef>
                    <a:spcPct val="0"/>
                  </a:spcBef>
                  <a:spcAft>
                    <a:spcPct val="0"/>
                  </a:spcAft>
                </a:pPr>
                <a:endParaRPr lang="zh-CN" altLang="en-US" sz="2385">
                  <a:solidFill>
                    <a:srgbClr val="1C1C1C"/>
                  </a:solidFill>
                </a:endParaRPr>
              </a:p>
            </p:txBody>
          </p:sp>
        </p:grpSp>
      </p:grpSp>
      <p:grpSp>
        <p:nvGrpSpPr>
          <p:cNvPr id="13" name="组合 12"/>
          <p:cNvGrpSpPr/>
          <p:nvPr/>
        </p:nvGrpSpPr>
        <p:grpSpPr>
          <a:xfrm>
            <a:off x="3428365" y="2085340"/>
            <a:ext cx="927100" cy="894715"/>
            <a:chOff x="2380626" y="1442156"/>
            <a:chExt cx="922019" cy="889560"/>
          </a:xfrm>
        </p:grpSpPr>
        <p:sp>
          <p:nvSpPr>
            <p:cNvPr id="156" name="椭圆 155"/>
            <p:cNvSpPr/>
            <p:nvPr>
              <p:custDataLst>
                <p:tags r:id="rId47"/>
              </p:custDataLst>
            </p:nvPr>
          </p:nvSpPr>
          <p:spPr>
            <a:xfrm>
              <a:off x="2380626" y="1442156"/>
              <a:ext cx="900738" cy="889560"/>
            </a:xfrm>
            <a:prstGeom prst="ellipse">
              <a:avLst/>
            </a:prstGeom>
            <a:gradFill flip="none" rotWithShape="1">
              <a:gsLst>
                <a:gs pos="0">
                  <a:srgbClr val="F0F0F0"/>
                </a:gs>
                <a:gs pos="100000">
                  <a:srgbClr val="F1F1F1"/>
                </a:gs>
              </a:gsLst>
              <a:lin ang="2700000" scaled="1"/>
              <a:tileRect/>
            </a:gradFill>
            <a:ln w="38100">
              <a:gradFill flip="none" rotWithShape="1">
                <a:gsLst>
                  <a:gs pos="100000">
                    <a:srgbClr val="FFFFFF"/>
                  </a:gs>
                  <a:gs pos="0">
                    <a:srgbClr val="CECED0"/>
                  </a:gs>
                </a:gsLst>
                <a:lin ang="13500000" scaled="1"/>
                <a:tileRect/>
              </a:gradFill>
            </a:ln>
            <a:effectLst>
              <a:outerShdw blurRad="190500" dist="889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028" tIns="45514" rIns="91028" bIns="45514" anchor="ctr"/>
            <a:lstStyle/>
            <a:p>
              <a:pPr algn="ctr" defTabSz="1212215"/>
              <a:endParaRPr lang="zh-CN" altLang="en-US" sz="2385">
                <a:solidFill>
                  <a:srgbClr val="FFFFFF"/>
                </a:solidFill>
                <a:latin typeface="Arial" panose="020B0604020202020204"/>
                <a:ea typeface="微软雅黑" panose="020B0503020204020204" pitchFamily="34" charset="-122"/>
              </a:endParaRPr>
            </a:p>
          </p:txBody>
        </p:sp>
        <p:sp>
          <p:nvSpPr>
            <p:cNvPr id="157" name="椭圆 156"/>
            <p:cNvSpPr/>
            <p:nvPr>
              <p:custDataLst>
                <p:tags r:id="rId48"/>
              </p:custDataLst>
            </p:nvPr>
          </p:nvSpPr>
          <p:spPr>
            <a:xfrm>
              <a:off x="2482363" y="1542693"/>
              <a:ext cx="697492" cy="688836"/>
            </a:xfrm>
            <a:prstGeom prst="ellipse">
              <a:avLst/>
            </a:prstGeom>
            <a:solidFill>
              <a:schemeClr val="accent3"/>
            </a:solidFill>
            <a:ln w="22225">
              <a:noFill/>
            </a:ln>
          </p:spPr>
          <p:style>
            <a:lnRef idx="2">
              <a:schemeClr val="accent1">
                <a:shade val="50000"/>
              </a:schemeClr>
            </a:lnRef>
            <a:fillRef idx="1">
              <a:schemeClr val="accent1"/>
            </a:fillRef>
            <a:effectRef idx="0">
              <a:schemeClr val="accent1"/>
            </a:effectRef>
            <a:fontRef idx="minor">
              <a:schemeClr val="lt1"/>
            </a:fontRef>
          </p:style>
          <p:txBody>
            <a:bodyPr lIns="91028" tIns="45514" rIns="91028" bIns="45514" anchor="ctr"/>
            <a:lstStyle/>
            <a:p>
              <a:pPr algn="ctr" defTabSz="1212215"/>
              <a:endParaRPr lang="zh-CN" altLang="en-US" sz="2385">
                <a:solidFill>
                  <a:srgbClr val="FFFFFF"/>
                </a:solidFill>
                <a:latin typeface="Arial" panose="020B0604020202020204"/>
                <a:ea typeface="微软雅黑" panose="020B0503020204020204" pitchFamily="34" charset="-122"/>
              </a:endParaRPr>
            </a:p>
          </p:txBody>
        </p:sp>
        <p:grpSp>
          <p:nvGrpSpPr>
            <p:cNvPr id="26634" name="组合 151"/>
            <p:cNvGrpSpPr/>
            <p:nvPr/>
          </p:nvGrpSpPr>
          <p:grpSpPr bwMode="auto">
            <a:xfrm>
              <a:off x="2651990" y="1692712"/>
              <a:ext cx="650655" cy="591324"/>
              <a:chOff x="5722963" y="2742165"/>
              <a:chExt cx="500063" cy="460375"/>
            </a:xfrm>
          </p:grpSpPr>
          <p:sp>
            <p:nvSpPr>
              <p:cNvPr id="153" name="Freeform 55"/>
              <p:cNvSpPr/>
              <p:nvPr>
                <p:custDataLst>
                  <p:tags r:id="rId49"/>
                </p:custDataLst>
              </p:nvPr>
            </p:nvSpPr>
            <p:spPr bwMode="auto">
              <a:xfrm>
                <a:off x="5742013" y="2745340"/>
                <a:ext cx="481013" cy="457200"/>
              </a:xfrm>
              <a:custGeom>
                <a:avLst/>
                <a:gdLst>
                  <a:gd name="T0" fmla="*/ 137 w 303"/>
                  <a:gd name="T1" fmla="*/ 288 h 288"/>
                  <a:gd name="T2" fmla="*/ 0 w 303"/>
                  <a:gd name="T3" fmla="*/ 174 h 288"/>
                  <a:gd name="T4" fmla="*/ 2 w 303"/>
                  <a:gd name="T5" fmla="*/ 15 h 288"/>
                  <a:gd name="T6" fmla="*/ 54 w 303"/>
                  <a:gd name="T7" fmla="*/ 10 h 288"/>
                  <a:gd name="T8" fmla="*/ 85 w 303"/>
                  <a:gd name="T9" fmla="*/ 43 h 288"/>
                  <a:gd name="T10" fmla="*/ 106 w 303"/>
                  <a:gd name="T11" fmla="*/ 22 h 288"/>
                  <a:gd name="T12" fmla="*/ 128 w 303"/>
                  <a:gd name="T13" fmla="*/ 0 h 288"/>
                  <a:gd name="T14" fmla="*/ 303 w 303"/>
                  <a:gd name="T15" fmla="*/ 150 h 288"/>
                  <a:gd name="T16" fmla="*/ 137 w 303"/>
                  <a:gd name="T17" fmla="*/ 288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3" h="288">
                    <a:moveTo>
                      <a:pt x="137" y="288"/>
                    </a:moveTo>
                    <a:lnTo>
                      <a:pt x="0" y="174"/>
                    </a:lnTo>
                    <a:lnTo>
                      <a:pt x="2" y="15"/>
                    </a:lnTo>
                    <a:lnTo>
                      <a:pt x="54" y="10"/>
                    </a:lnTo>
                    <a:lnTo>
                      <a:pt x="85" y="43"/>
                    </a:lnTo>
                    <a:lnTo>
                      <a:pt x="106" y="22"/>
                    </a:lnTo>
                    <a:lnTo>
                      <a:pt x="128" y="0"/>
                    </a:lnTo>
                    <a:lnTo>
                      <a:pt x="303" y="150"/>
                    </a:lnTo>
                    <a:lnTo>
                      <a:pt x="137" y="288"/>
                    </a:lnTo>
                    <a:close/>
                  </a:path>
                </a:pathLst>
              </a:custGeom>
              <a:gradFill flip="none" rotWithShape="1">
                <a:gsLst>
                  <a:gs pos="73000">
                    <a:srgbClr val="0D0D0D">
                      <a:alpha val="0"/>
                    </a:srgbClr>
                  </a:gs>
                  <a:gs pos="100000">
                    <a:schemeClr val="tx1">
                      <a:lumMod val="95000"/>
                      <a:lumOff val="5000"/>
                      <a:alpha val="0"/>
                    </a:schemeClr>
                  </a:gs>
                  <a:gs pos="0">
                    <a:schemeClr val="tx1">
                      <a:lumMod val="95000"/>
                      <a:lumOff val="5000"/>
                      <a:alpha val="55000"/>
                    </a:schemeClr>
                  </a:gs>
                </a:gsLst>
                <a:lin ang="2700000" scaled="1"/>
                <a:tileRect/>
              </a:gradFill>
              <a:ln>
                <a:noFill/>
              </a:ln>
            </p:spPr>
            <p:txBody>
              <a:bodyPr/>
              <a:lstStyle/>
              <a:p>
                <a:pPr defTabSz="1212215"/>
                <a:endParaRPr lang="zh-CN" altLang="en-US" sz="2385">
                  <a:solidFill>
                    <a:srgbClr val="1C1C1C"/>
                  </a:solidFill>
                  <a:latin typeface="Arial" panose="020B0604020202020204"/>
                  <a:ea typeface="微软雅黑" panose="020B0503020204020204" pitchFamily="34" charset="-122"/>
                </a:endParaRPr>
              </a:p>
            </p:txBody>
          </p:sp>
          <p:sp>
            <p:nvSpPr>
              <p:cNvPr id="26717" name="Freeform 56"/>
              <p:cNvSpPr>
                <a:spLocks noEditPoints="1"/>
              </p:cNvSpPr>
              <p:nvPr>
                <p:custDataLst>
                  <p:tags r:id="rId50"/>
                </p:custDataLst>
              </p:nvPr>
            </p:nvSpPr>
            <p:spPr bwMode="auto">
              <a:xfrm>
                <a:off x="5722963" y="2742165"/>
                <a:ext cx="115888" cy="290513"/>
              </a:xfrm>
              <a:custGeom>
                <a:avLst/>
                <a:gdLst>
                  <a:gd name="T0" fmla="*/ 63551 w 31"/>
                  <a:gd name="T1" fmla="*/ 0 h 77"/>
                  <a:gd name="T2" fmla="*/ 104673 w 31"/>
                  <a:gd name="T3" fmla="*/ 18864 h 77"/>
                  <a:gd name="T4" fmla="*/ 115888 w 31"/>
                  <a:gd name="T5" fmla="*/ 67912 h 77"/>
                  <a:gd name="T6" fmla="*/ 115888 w 31"/>
                  <a:gd name="T7" fmla="*/ 237692 h 77"/>
                  <a:gd name="T8" fmla="*/ 100935 w 31"/>
                  <a:gd name="T9" fmla="*/ 279194 h 77"/>
                  <a:gd name="T10" fmla="*/ 59813 w 31"/>
                  <a:gd name="T11" fmla="*/ 290513 h 77"/>
                  <a:gd name="T12" fmla="*/ 7477 w 31"/>
                  <a:gd name="T13" fmla="*/ 271649 h 77"/>
                  <a:gd name="T14" fmla="*/ 0 w 31"/>
                  <a:gd name="T15" fmla="*/ 215055 h 77"/>
                  <a:gd name="T16" fmla="*/ 0 w 31"/>
                  <a:gd name="T17" fmla="*/ 79231 h 77"/>
                  <a:gd name="T18" fmla="*/ 11215 w 31"/>
                  <a:gd name="T19" fmla="*/ 22637 h 77"/>
                  <a:gd name="T20" fmla="*/ 63551 w 31"/>
                  <a:gd name="T21" fmla="*/ 0 h 77"/>
                  <a:gd name="T22" fmla="*/ 59813 w 31"/>
                  <a:gd name="T23" fmla="*/ 264103 h 77"/>
                  <a:gd name="T24" fmla="*/ 82243 w 31"/>
                  <a:gd name="T25" fmla="*/ 222601 h 77"/>
                  <a:gd name="T26" fmla="*/ 82243 w 31"/>
                  <a:gd name="T27" fmla="*/ 64139 h 77"/>
                  <a:gd name="T28" fmla="*/ 59813 w 31"/>
                  <a:gd name="T29" fmla="*/ 26410 h 77"/>
                  <a:gd name="T30" fmla="*/ 33645 w 31"/>
                  <a:gd name="T31" fmla="*/ 64139 h 77"/>
                  <a:gd name="T32" fmla="*/ 33645 w 31"/>
                  <a:gd name="T33" fmla="*/ 75458 h 77"/>
                  <a:gd name="T34" fmla="*/ 33645 w 31"/>
                  <a:gd name="T35" fmla="*/ 86777 h 77"/>
                  <a:gd name="T36" fmla="*/ 33645 w 31"/>
                  <a:gd name="T37" fmla="*/ 132051 h 77"/>
                  <a:gd name="T38" fmla="*/ 33645 w 31"/>
                  <a:gd name="T39" fmla="*/ 181099 h 77"/>
                  <a:gd name="T40" fmla="*/ 33645 w 31"/>
                  <a:gd name="T41" fmla="*/ 222601 h 77"/>
                  <a:gd name="T42" fmla="*/ 59813 w 31"/>
                  <a:gd name="T43" fmla="*/ 264103 h 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1" h="77">
                    <a:moveTo>
                      <a:pt x="17" y="0"/>
                    </a:moveTo>
                    <a:cubicBezTo>
                      <a:pt x="22" y="0"/>
                      <a:pt x="26" y="2"/>
                      <a:pt x="28" y="5"/>
                    </a:cubicBezTo>
                    <a:cubicBezTo>
                      <a:pt x="30" y="8"/>
                      <a:pt x="31" y="12"/>
                      <a:pt x="31" y="18"/>
                    </a:cubicBezTo>
                    <a:cubicBezTo>
                      <a:pt x="31" y="63"/>
                      <a:pt x="31" y="63"/>
                      <a:pt x="31" y="63"/>
                    </a:cubicBezTo>
                    <a:cubicBezTo>
                      <a:pt x="31" y="67"/>
                      <a:pt x="30" y="71"/>
                      <a:pt x="27" y="74"/>
                    </a:cubicBezTo>
                    <a:cubicBezTo>
                      <a:pt x="24" y="76"/>
                      <a:pt x="21" y="77"/>
                      <a:pt x="16" y="77"/>
                    </a:cubicBezTo>
                    <a:cubicBezTo>
                      <a:pt x="9" y="77"/>
                      <a:pt x="5" y="76"/>
                      <a:pt x="2" y="72"/>
                    </a:cubicBezTo>
                    <a:cubicBezTo>
                      <a:pt x="1" y="69"/>
                      <a:pt x="0" y="64"/>
                      <a:pt x="0" y="57"/>
                    </a:cubicBezTo>
                    <a:cubicBezTo>
                      <a:pt x="0" y="21"/>
                      <a:pt x="0" y="21"/>
                      <a:pt x="0" y="21"/>
                    </a:cubicBezTo>
                    <a:cubicBezTo>
                      <a:pt x="0" y="14"/>
                      <a:pt x="1" y="8"/>
                      <a:pt x="3" y="6"/>
                    </a:cubicBezTo>
                    <a:cubicBezTo>
                      <a:pt x="5" y="2"/>
                      <a:pt x="10" y="0"/>
                      <a:pt x="17" y="0"/>
                    </a:cubicBezTo>
                    <a:close/>
                    <a:moveTo>
                      <a:pt x="16" y="70"/>
                    </a:moveTo>
                    <a:cubicBezTo>
                      <a:pt x="20" y="70"/>
                      <a:pt x="22" y="66"/>
                      <a:pt x="22" y="59"/>
                    </a:cubicBezTo>
                    <a:cubicBezTo>
                      <a:pt x="22" y="17"/>
                      <a:pt x="22" y="17"/>
                      <a:pt x="22" y="17"/>
                    </a:cubicBezTo>
                    <a:cubicBezTo>
                      <a:pt x="22" y="10"/>
                      <a:pt x="20" y="7"/>
                      <a:pt x="16" y="7"/>
                    </a:cubicBezTo>
                    <a:cubicBezTo>
                      <a:pt x="11" y="7"/>
                      <a:pt x="9" y="11"/>
                      <a:pt x="9" y="17"/>
                    </a:cubicBezTo>
                    <a:cubicBezTo>
                      <a:pt x="9" y="20"/>
                      <a:pt x="9" y="20"/>
                      <a:pt x="9" y="20"/>
                    </a:cubicBezTo>
                    <a:cubicBezTo>
                      <a:pt x="9" y="23"/>
                      <a:pt x="9" y="23"/>
                      <a:pt x="9" y="23"/>
                    </a:cubicBezTo>
                    <a:cubicBezTo>
                      <a:pt x="9" y="35"/>
                      <a:pt x="9" y="35"/>
                      <a:pt x="9" y="35"/>
                    </a:cubicBezTo>
                    <a:cubicBezTo>
                      <a:pt x="9" y="48"/>
                      <a:pt x="9" y="48"/>
                      <a:pt x="9" y="48"/>
                    </a:cubicBezTo>
                    <a:cubicBezTo>
                      <a:pt x="9" y="59"/>
                      <a:pt x="9" y="59"/>
                      <a:pt x="9" y="59"/>
                    </a:cubicBezTo>
                    <a:cubicBezTo>
                      <a:pt x="9" y="66"/>
                      <a:pt x="11" y="70"/>
                      <a:pt x="16" y="70"/>
                    </a:cubicBezTo>
                    <a:close/>
                  </a:path>
                </a:pathLst>
              </a:custGeom>
              <a:solidFill>
                <a:srgbClr val="FFFFFF"/>
              </a:solidFill>
              <a:ln>
                <a:noFill/>
              </a:ln>
              <a:extLst>
                <a:ext uri="{91240B29-F687-4F45-9708-019B960494DF}">
                  <a14:hiddenLine xmlns:a14="http://schemas.microsoft.com/office/drawing/2010/main" w="15875">
                    <a:solidFill>
                      <a:srgbClr val="000000"/>
                    </a:solidFill>
                    <a:prstDash val="solid"/>
                    <a:miter lim="800000"/>
                    <a:headEnd/>
                    <a:tailEnd/>
                  </a14:hiddenLine>
                </a:ext>
              </a:extLst>
            </p:spPr>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sp>
            <p:nvSpPr>
              <p:cNvPr id="26718" name="Freeform 57"/>
              <p:cNvSpPr/>
              <p:nvPr>
                <p:custDataLst>
                  <p:tags r:id="rId51"/>
                </p:custDataLst>
              </p:nvPr>
            </p:nvSpPr>
            <p:spPr bwMode="auto">
              <a:xfrm>
                <a:off x="5876951" y="2745340"/>
                <a:ext cx="68263" cy="287338"/>
              </a:xfrm>
              <a:custGeom>
                <a:avLst/>
                <a:gdLst>
                  <a:gd name="T0" fmla="*/ 0 w 18"/>
                  <a:gd name="T1" fmla="*/ 41588 h 76"/>
                  <a:gd name="T2" fmla="*/ 41716 w 18"/>
                  <a:gd name="T3" fmla="*/ 0 h 76"/>
                  <a:gd name="T4" fmla="*/ 68263 w 18"/>
                  <a:gd name="T5" fmla="*/ 0 h 76"/>
                  <a:gd name="T6" fmla="*/ 68263 w 18"/>
                  <a:gd name="T7" fmla="*/ 287338 h 76"/>
                  <a:gd name="T8" fmla="*/ 30339 w 18"/>
                  <a:gd name="T9" fmla="*/ 287338 h 76"/>
                  <a:gd name="T10" fmla="*/ 30339 w 18"/>
                  <a:gd name="T11" fmla="*/ 71835 h 76"/>
                  <a:gd name="T12" fmla="*/ 0 w 18"/>
                  <a:gd name="T13" fmla="*/ 71835 h 76"/>
                  <a:gd name="T14" fmla="*/ 0 w 18"/>
                  <a:gd name="T15" fmla="*/ 41588 h 7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76">
                    <a:moveTo>
                      <a:pt x="0" y="11"/>
                    </a:moveTo>
                    <a:cubicBezTo>
                      <a:pt x="7" y="10"/>
                      <a:pt x="10" y="7"/>
                      <a:pt x="11" y="0"/>
                    </a:cubicBezTo>
                    <a:cubicBezTo>
                      <a:pt x="18" y="0"/>
                      <a:pt x="18" y="0"/>
                      <a:pt x="18" y="0"/>
                    </a:cubicBezTo>
                    <a:cubicBezTo>
                      <a:pt x="18" y="76"/>
                      <a:pt x="18" y="76"/>
                      <a:pt x="18" y="76"/>
                    </a:cubicBezTo>
                    <a:cubicBezTo>
                      <a:pt x="8" y="76"/>
                      <a:pt x="8" y="76"/>
                      <a:pt x="8" y="76"/>
                    </a:cubicBezTo>
                    <a:cubicBezTo>
                      <a:pt x="8" y="19"/>
                      <a:pt x="8" y="19"/>
                      <a:pt x="8" y="19"/>
                    </a:cubicBezTo>
                    <a:cubicBezTo>
                      <a:pt x="0" y="19"/>
                      <a:pt x="0" y="19"/>
                      <a:pt x="0" y="19"/>
                    </a:cubicBezTo>
                    <a:lnTo>
                      <a:pt x="0" y="11"/>
                    </a:lnTo>
                    <a:close/>
                  </a:path>
                </a:pathLst>
              </a:custGeom>
              <a:solidFill>
                <a:srgbClr val="FFFFFF"/>
              </a:solidFill>
              <a:ln>
                <a:noFill/>
              </a:ln>
              <a:extLst>
                <a:ext uri="{91240B29-F687-4F45-9708-019B960494DF}">
                  <a14:hiddenLine xmlns:a14="http://schemas.microsoft.com/office/drawing/2010/main" w="15875">
                    <a:solidFill>
                      <a:srgbClr val="000000"/>
                    </a:solidFill>
                    <a:prstDash val="solid"/>
                    <a:miter lim="800000"/>
                    <a:headEnd/>
                    <a:tailEnd/>
                  </a14:hiddenLine>
                </a:ext>
              </a:extLst>
            </p:spPr>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grpSp>
      </p:grpSp>
      <p:grpSp>
        <p:nvGrpSpPr>
          <p:cNvPr id="14" name="组合 13"/>
          <p:cNvGrpSpPr/>
          <p:nvPr/>
        </p:nvGrpSpPr>
        <p:grpSpPr>
          <a:xfrm>
            <a:off x="7793355" y="2085340"/>
            <a:ext cx="938530" cy="895350"/>
            <a:chOff x="6279086" y="1442156"/>
            <a:chExt cx="932553" cy="889560"/>
          </a:xfrm>
        </p:grpSpPr>
        <p:sp>
          <p:nvSpPr>
            <p:cNvPr id="164" name="椭圆 163"/>
            <p:cNvSpPr/>
            <p:nvPr>
              <p:custDataLst>
                <p:tags r:id="rId52"/>
              </p:custDataLst>
            </p:nvPr>
          </p:nvSpPr>
          <p:spPr>
            <a:xfrm>
              <a:off x="6279086" y="1442156"/>
              <a:ext cx="900738" cy="889560"/>
            </a:xfrm>
            <a:prstGeom prst="ellipse">
              <a:avLst/>
            </a:prstGeom>
            <a:gradFill flip="none" rotWithShape="1">
              <a:gsLst>
                <a:gs pos="0">
                  <a:srgbClr val="F0F0F0"/>
                </a:gs>
                <a:gs pos="100000">
                  <a:srgbClr val="F1F1F1"/>
                </a:gs>
              </a:gsLst>
              <a:lin ang="2700000" scaled="1"/>
              <a:tileRect/>
            </a:gradFill>
            <a:ln w="38100">
              <a:gradFill flip="none" rotWithShape="1">
                <a:gsLst>
                  <a:gs pos="100000">
                    <a:srgbClr val="FFFFFF"/>
                  </a:gs>
                  <a:gs pos="0">
                    <a:srgbClr val="CECED0"/>
                  </a:gs>
                </a:gsLst>
                <a:lin ang="13500000" scaled="1"/>
                <a:tileRect/>
              </a:gradFill>
            </a:ln>
            <a:effectLst>
              <a:outerShdw blurRad="190500" dist="889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028" tIns="45514" rIns="91028" bIns="45514" anchor="ctr"/>
            <a:lstStyle/>
            <a:p>
              <a:pPr algn="ctr" defTabSz="1212215"/>
              <a:endParaRPr lang="zh-CN" altLang="en-US" sz="2385">
                <a:solidFill>
                  <a:srgbClr val="FFFFFF"/>
                </a:solidFill>
                <a:latin typeface="Arial" panose="020B0604020202020204"/>
                <a:ea typeface="微软雅黑" panose="020B0503020204020204" pitchFamily="34" charset="-122"/>
              </a:endParaRPr>
            </a:p>
          </p:txBody>
        </p:sp>
        <p:sp>
          <p:nvSpPr>
            <p:cNvPr id="165" name="椭圆 164"/>
            <p:cNvSpPr/>
            <p:nvPr>
              <p:custDataLst>
                <p:tags r:id="rId53"/>
              </p:custDataLst>
            </p:nvPr>
          </p:nvSpPr>
          <p:spPr>
            <a:xfrm>
              <a:off x="6379964" y="1542693"/>
              <a:ext cx="698758" cy="688836"/>
            </a:xfrm>
            <a:prstGeom prst="ellipse">
              <a:avLst/>
            </a:prstGeom>
            <a:solidFill>
              <a:schemeClr val="accent1"/>
            </a:solidFill>
            <a:ln w="22225">
              <a:noFill/>
            </a:ln>
          </p:spPr>
          <p:style>
            <a:lnRef idx="2">
              <a:schemeClr val="accent1">
                <a:shade val="50000"/>
              </a:schemeClr>
            </a:lnRef>
            <a:fillRef idx="1">
              <a:schemeClr val="accent1"/>
            </a:fillRef>
            <a:effectRef idx="0">
              <a:schemeClr val="accent1"/>
            </a:effectRef>
            <a:fontRef idx="minor">
              <a:schemeClr val="lt1"/>
            </a:fontRef>
          </p:style>
          <p:txBody>
            <a:bodyPr lIns="91028" tIns="45514" rIns="91028" bIns="45514" anchor="ctr"/>
            <a:lstStyle/>
            <a:p>
              <a:pPr algn="ctr" defTabSz="1212215"/>
              <a:endParaRPr lang="zh-CN" altLang="en-US" sz="2385">
                <a:solidFill>
                  <a:srgbClr val="FFFFFF"/>
                </a:solidFill>
                <a:latin typeface="Arial" panose="020B0604020202020204"/>
                <a:ea typeface="微软雅黑" panose="020B0503020204020204" pitchFamily="34" charset="-122"/>
              </a:endParaRPr>
            </a:p>
          </p:txBody>
        </p:sp>
        <p:grpSp>
          <p:nvGrpSpPr>
            <p:cNvPr id="26639" name="组合 159"/>
            <p:cNvGrpSpPr/>
            <p:nvPr/>
          </p:nvGrpSpPr>
          <p:grpSpPr bwMode="auto">
            <a:xfrm>
              <a:off x="6545794" y="1685211"/>
              <a:ext cx="665845" cy="592574"/>
              <a:chOff x="952501" y="6013451"/>
              <a:chExt cx="511175" cy="460375"/>
            </a:xfrm>
          </p:grpSpPr>
          <p:sp>
            <p:nvSpPr>
              <p:cNvPr id="161" name="Freeform 58"/>
              <p:cNvSpPr/>
              <p:nvPr>
                <p:custDataLst>
                  <p:tags r:id="rId54"/>
                </p:custDataLst>
              </p:nvPr>
            </p:nvSpPr>
            <p:spPr bwMode="auto">
              <a:xfrm>
                <a:off x="971551" y="6021388"/>
                <a:ext cx="492125" cy="452438"/>
              </a:xfrm>
              <a:custGeom>
                <a:avLst/>
                <a:gdLst>
                  <a:gd name="T0" fmla="*/ 137 w 310"/>
                  <a:gd name="T1" fmla="*/ 285 h 285"/>
                  <a:gd name="T2" fmla="*/ 0 w 310"/>
                  <a:gd name="T3" fmla="*/ 171 h 285"/>
                  <a:gd name="T4" fmla="*/ 2 w 310"/>
                  <a:gd name="T5" fmla="*/ 12 h 285"/>
                  <a:gd name="T6" fmla="*/ 54 w 310"/>
                  <a:gd name="T7" fmla="*/ 7 h 285"/>
                  <a:gd name="T8" fmla="*/ 87 w 310"/>
                  <a:gd name="T9" fmla="*/ 40 h 285"/>
                  <a:gd name="T10" fmla="*/ 97 w 310"/>
                  <a:gd name="T11" fmla="*/ 7 h 285"/>
                  <a:gd name="T12" fmla="*/ 137 w 310"/>
                  <a:gd name="T13" fmla="*/ 0 h 285"/>
                  <a:gd name="T14" fmla="*/ 310 w 310"/>
                  <a:gd name="T15" fmla="*/ 150 h 285"/>
                  <a:gd name="T16" fmla="*/ 137 w 310"/>
                  <a:gd name="T17" fmla="*/ 285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0" h="285">
                    <a:moveTo>
                      <a:pt x="137" y="285"/>
                    </a:moveTo>
                    <a:lnTo>
                      <a:pt x="0" y="171"/>
                    </a:lnTo>
                    <a:lnTo>
                      <a:pt x="2" y="12"/>
                    </a:lnTo>
                    <a:lnTo>
                      <a:pt x="54" y="7"/>
                    </a:lnTo>
                    <a:lnTo>
                      <a:pt x="87" y="40"/>
                    </a:lnTo>
                    <a:lnTo>
                      <a:pt x="97" y="7"/>
                    </a:lnTo>
                    <a:lnTo>
                      <a:pt x="137" y="0"/>
                    </a:lnTo>
                    <a:lnTo>
                      <a:pt x="310" y="150"/>
                    </a:lnTo>
                    <a:lnTo>
                      <a:pt x="137" y="285"/>
                    </a:lnTo>
                    <a:close/>
                  </a:path>
                </a:pathLst>
              </a:custGeom>
              <a:gradFill flip="none" rotWithShape="1">
                <a:gsLst>
                  <a:gs pos="73000">
                    <a:srgbClr val="0D0D0D">
                      <a:alpha val="0"/>
                    </a:srgbClr>
                  </a:gs>
                  <a:gs pos="100000">
                    <a:schemeClr val="tx1">
                      <a:lumMod val="95000"/>
                      <a:lumOff val="5000"/>
                      <a:alpha val="0"/>
                    </a:schemeClr>
                  </a:gs>
                  <a:gs pos="0">
                    <a:schemeClr val="tx1">
                      <a:lumMod val="95000"/>
                      <a:lumOff val="5000"/>
                      <a:alpha val="55000"/>
                    </a:schemeClr>
                  </a:gs>
                </a:gsLst>
                <a:lin ang="2700000" scaled="1"/>
                <a:tileRect/>
              </a:gradFill>
              <a:ln>
                <a:noFill/>
              </a:ln>
            </p:spPr>
            <p:txBody>
              <a:bodyPr/>
              <a:lstStyle/>
              <a:p>
                <a:pPr defTabSz="1212215"/>
                <a:endParaRPr lang="zh-CN" altLang="en-US" sz="2385">
                  <a:solidFill>
                    <a:srgbClr val="1C1C1C"/>
                  </a:solidFill>
                  <a:latin typeface="Arial" panose="020B0604020202020204"/>
                  <a:ea typeface="微软雅黑" panose="020B0503020204020204" pitchFamily="34" charset="-122"/>
                </a:endParaRPr>
              </a:p>
            </p:txBody>
          </p:sp>
          <p:sp>
            <p:nvSpPr>
              <p:cNvPr id="26712" name="Freeform 59"/>
              <p:cNvSpPr>
                <a:spLocks noEditPoints="1"/>
              </p:cNvSpPr>
              <p:nvPr>
                <p:custDataLst>
                  <p:tags r:id="rId55"/>
                </p:custDataLst>
              </p:nvPr>
            </p:nvSpPr>
            <p:spPr bwMode="auto">
              <a:xfrm>
                <a:off x="952501" y="6013451"/>
                <a:ext cx="115888" cy="290513"/>
              </a:xfrm>
              <a:custGeom>
                <a:avLst/>
                <a:gdLst>
                  <a:gd name="T0" fmla="*/ 63551 w 31"/>
                  <a:gd name="T1" fmla="*/ 0 h 77"/>
                  <a:gd name="T2" fmla="*/ 104673 w 31"/>
                  <a:gd name="T3" fmla="*/ 18864 h 77"/>
                  <a:gd name="T4" fmla="*/ 115888 w 31"/>
                  <a:gd name="T5" fmla="*/ 67912 h 77"/>
                  <a:gd name="T6" fmla="*/ 115888 w 31"/>
                  <a:gd name="T7" fmla="*/ 233920 h 77"/>
                  <a:gd name="T8" fmla="*/ 100935 w 31"/>
                  <a:gd name="T9" fmla="*/ 275421 h 77"/>
                  <a:gd name="T10" fmla="*/ 59813 w 31"/>
                  <a:gd name="T11" fmla="*/ 290513 h 77"/>
                  <a:gd name="T12" fmla="*/ 11215 w 31"/>
                  <a:gd name="T13" fmla="*/ 267876 h 77"/>
                  <a:gd name="T14" fmla="*/ 0 w 31"/>
                  <a:gd name="T15" fmla="*/ 211282 h 77"/>
                  <a:gd name="T16" fmla="*/ 0 w 31"/>
                  <a:gd name="T17" fmla="*/ 79231 h 77"/>
                  <a:gd name="T18" fmla="*/ 11215 w 31"/>
                  <a:gd name="T19" fmla="*/ 18864 h 77"/>
                  <a:gd name="T20" fmla="*/ 63551 w 31"/>
                  <a:gd name="T21" fmla="*/ 0 h 77"/>
                  <a:gd name="T22" fmla="*/ 59813 w 31"/>
                  <a:gd name="T23" fmla="*/ 264103 h 77"/>
                  <a:gd name="T24" fmla="*/ 82243 w 31"/>
                  <a:gd name="T25" fmla="*/ 222601 h 77"/>
                  <a:gd name="T26" fmla="*/ 82243 w 31"/>
                  <a:gd name="T27" fmla="*/ 64139 h 77"/>
                  <a:gd name="T28" fmla="*/ 59813 w 31"/>
                  <a:gd name="T29" fmla="*/ 26410 h 77"/>
                  <a:gd name="T30" fmla="*/ 33645 w 31"/>
                  <a:gd name="T31" fmla="*/ 64139 h 77"/>
                  <a:gd name="T32" fmla="*/ 33645 w 31"/>
                  <a:gd name="T33" fmla="*/ 75458 h 77"/>
                  <a:gd name="T34" fmla="*/ 33645 w 31"/>
                  <a:gd name="T35" fmla="*/ 86777 h 77"/>
                  <a:gd name="T36" fmla="*/ 33645 w 31"/>
                  <a:gd name="T37" fmla="*/ 132051 h 77"/>
                  <a:gd name="T38" fmla="*/ 33645 w 31"/>
                  <a:gd name="T39" fmla="*/ 181099 h 77"/>
                  <a:gd name="T40" fmla="*/ 33645 w 31"/>
                  <a:gd name="T41" fmla="*/ 222601 h 77"/>
                  <a:gd name="T42" fmla="*/ 59813 w 31"/>
                  <a:gd name="T43" fmla="*/ 264103 h 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1" h="77">
                    <a:moveTo>
                      <a:pt x="17" y="0"/>
                    </a:moveTo>
                    <a:cubicBezTo>
                      <a:pt x="22" y="0"/>
                      <a:pt x="26" y="1"/>
                      <a:pt x="28" y="5"/>
                    </a:cubicBezTo>
                    <a:cubicBezTo>
                      <a:pt x="30" y="8"/>
                      <a:pt x="31" y="12"/>
                      <a:pt x="31" y="18"/>
                    </a:cubicBezTo>
                    <a:cubicBezTo>
                      <a:pt x="31" y="62"/>
                      <a:pt x="31" y="62"/>
                      <a:pt x="31" y="62"/>
                    </a:cubicBezTo>
                    <a:cubicBezTo>
                      <a:pt x="31" y="67"/>
                      <a:pt x="30" y="71"/>
                      <a:pt x="27" y="73"/>
                    </a:cubicBezTo>
                    <a:cubicBezTo>
                      <a:pt x="25" y="76"/>
                      <a:pt x="21" y="77"/>
                      <a:pt x="16" y="77"/>
                    </a:cubicBezTo>
                    <a:cubicBezTo>
                      <a:pt x="9" y="77"/>
                      <a:pt x="5" y="75"/>
                      <a:pt x="3" y="71"/>
                    </a:cubicBezTo>
                    <a:cubicBezTo>
                      <a:pt x="1" y="69"/>
                      <a:pt x="0" y="64"/>
                      <a:pt x="0" y="56"/>
                    </a:cubicBezTo>
                    <a:cubicBezTo>
                      <a:pt x="0" y="21"/>
                      <a:pt x="0" y="21"/>
                      <a:pt x="0" y="21"/>
                    </a:cubicBezTo>
                    <a:cubicBezTo>
                      <a:pt x="0" y="13"/>
                      <a:pt x="1" y="8"/>
                      <a:pt x="3" y="5"/>
                    </a:cubicBezTo>
                    <a:cubicBezTo>
                      <a:pt x="5" y="2"/>
                      <a:pt x="10" y="0"/>
                      <a:pt x="17" y="0"/>
                    </a:cubicBezTo>
                    <a:close/>
                    <a:moveTo>
                      <a:pt x="16" y="70"/>
                    </a:moveTo>
                    <a:cubicBezTo>
                      <a:pt x="20" y="70"/>
                      <a:pt x="22" y="66"/>
                      <a:pt x="22" y="59"/>
                    </a:cubicBezTo>
                    <a:cubicBezTo>
                      <a:pt x="22" y="17"/>
                      <a:pt x="22" y="17"/>
                      <a:pt x="22" y="17"/>
                    </a:cubicBezTo>
                    <a:cubicBezTo>
                      <a:pt x="22" y="10"/>
                      <a:pt x="20" y="7"/>
                      <a:pt x="16" y="7"/>
                    </a:cubicBezTo>
                    <a:cubicBezTo>
                      <a:pt x="11" y="7"/>
                      <a:pt x="9" y="10"/>
                      <a:pt x="9" y="17"/>
                    </a:cubicBezTo>
                    <a:cubicBezTo>
                      <a:pt x="9" y="20"/>
                      <a:pt x="9" y="20"/>
                      <a:pt x="9" y="20"/>
                    </a:cubicBezTo>
                    <a:cubicBezTo>
                      <a:pt x="9" y="23"/>
                      <a:pt x="9" y="23"/>
                      <a:pt x="9" y="23"/>
                    </a:cubicBezTo>
                    <a:cubicBezTo>
                      <a:pt x="9" y="35"/>
                      <a:pt x="9" y="35"/>
                      <a:pt x="9" y="35"/>
                    </a:cubicBezTo>
                    <a:cubicBezTo>
                      <a:pt x="9" y="48"/>
                      <a:pt x="9" y="48"/>
                      <a:pt x="9" y="48"/>
                    </a:cubicBezTo>
                    <a:cubicBezTo>
                      <a:pt x="9" y="59"/>
                      <a:pt x="9" y="59"/>
                      <a:pt x="9" y="59"/>
                    </a:cubicBezTo>
                    <a:cubicBezTo>
                      <a:pt x="9" y="66"/>
                      <a:pt x="11" y="70"/>
                      <a:pt x="16" y="70"/>
                    </a:cubicBezTo>
                    <a:close/>
                  </a:path>
                </a:pathLst>
              </a:custGeom>
              <a:solidFill>
                <a:srgbClr val="FFFFFF"/>
              </a:solidFill>
              <a:ln>
                <a:noFill/>
              </a:ln>
              <a:extLst>
                <a:ext uri="{91240B29-F687-4F45-9708-019B960494DF}">
                  <a14:hiddenLine xmlns:a14="http://schemas.microsoft.com/office/drawing/2010/main" w="15875">
                    <a:solidFill>
                      <a:srgbClr val="000000"/>
                    </a:solidFill>
                    <a:prstDash val="solid"/>
                    <a:miter lim="800000"/>
                    <a:headEnd/>
                    <a:tailEnd/>
                  </a14:hiddenLine>
                </a:ext>
              </a:extLst>
            </p:spPr>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sp>
            <p:nvSpPr>
              <p:cNvPr id="26713" name="Freeform 60"/>
              <p:cNvSpPr/>
              <p:nvPr>
                <p:custDataLst>
                  <p:tags r:id="rId56"/>
                </p:custDataLst>
              </p:nvPr>
            </p:nvSpPr>
            <p:spPr bwMode="auto">
              <a:xfrm>
                <a:off x="1090613" y="6013451"/>
                <a:ext cx="117475" cy="290513"/>
              </a:xfrm>
              <a:custGeom>
                <a:avLst/>
                <a:gdLst>
                  <a:gd name="T0" fmla="*/ 0 w 31"/>
                  <a:gd name="T1" fmla="*/ 60366 h 77"/>
                  <a:gd name="T2" fmla="*/ 15158 w 31"/>
                  <a:gd name="T3" fmla="*/ 15092 h 77"/>
                  <a:gd name="T4" fmla="*/ 60632 w 31"/>
                  <a:gd name="T5" fmla="*/ 0 h 77"/>
                  <a:gd name="T6" fmla="*/ 109896 w 31"/>
                  <a:gd name="T7" fmla="*/ 22637 h 77"/>
                  <a:gd name="T8" fmla="*/ 117475 w 31"/>
                  <a:gd name="T9" fmla="*/ 83004 h 77"/>
                  <a:gd name="T10" fmla="*/ 113685 w 31"/>
                  <a:gd name="T11" fmla="*/ 113187 h 77"/>
                  <a:gd name="T12" fmla="*/ 102317 w 31"/>
                  <a:gd name="T13" fmla="*/ 143370 h 77"/>
                  <a:gd name="T14" fmla="*/ 68211 w 31"/>
                  <a:gd name="T15" fmla="*/ 196191 h 77"/>
                  <a:gd name="T16" fmla="*/ 41685 w 31"/>
                  <a:gd name="T17" fmla="*/ 256557 h 77"/>
                  <a:gd name="T18" fmla="*/ 117475 w 31"/>
                  <a:gd name="T19" fmla="*/ 256557 h 77"/>
                  <a:gd name="T20" fmla="*/ 117475 w 31"/>
                  <a:gd name="T21" fmla="*/ 286740 h 77"/>
                  <a:gd name="T22" fmla="*/ 30316 w 31"/>
                  <a:gd name="T23" fmla="*/ 290513 h 77"/>
                  <a:gd name="T24" fmla="*/ 0 w 31"/>
                  <a:gd name="T25" fmla="*/ 286740 h 77"/>
                  <a:gd name="T26" fmla="*/ 0 w 31"/>
                  <a:gd name="T27" fmla="*/ 286740 h 77"/>
                  <a:gd name="T28" fmla="*/ 18948 w 31"/>
                  <a:gd name="T29" fmla="*/ 207509 h 77"/>
                  <a:gd name="T30" fmla="*/ 64422 w 31"/>
                  <a:gd name="T31" fmla="*/ 139597 h 77"/>
                  <a:gd name="T32" fmla="*/ 79580 w 31"/>
                  <a:gd name="T33" fmla="*/ 75458 h 77"/>
                  <a:gd name="T34" fmla="*/ 79580 w 31"/>
                  <a:gd name="T35" fmla="*/ 71685 h 77"/>
                  <a:gd name="T36" fmla="*/ 79580 w 31"/>
                  <a:gd name="T37" fmla="*/ 64139 h 77"/>
                  <a:gd name="T38" fmla="*/ 79580 w 31"/>
                  <a:gd name="T39" fmla="*/ 45275 h 77"/>
                  <a:gd name="T40" fmla="*/ 56843 w 31"/>
                  <a:gd name="T41" fmla="*/ 26410 h 77"/>
                  <a:gd name="T42" fmla="*/ 37895 w 31"/>
                  <a:gd name="T43" fmla="*/ 60366 h 77"/>
                  <a:gd name="T44" fmla="*/ 37895 w 31"/>
                  <a:gd name="T45" fmla="*/ 71685 h 77"/>
                  <a:gd name="T46" fmla="*/ 37895 w 31"/>
                  <a:gd name="T47" fmla="*/ 79231 h 77"/>
                  <a:gd name="T48" fmla="*/ 37895 w 31"/>
                  <a:gd name="T49" fmla="*/ 86777 h 77"/>
                  <a:gd name="T50" fmla="*/ 37895 w 31"/>
                  <a:gd name="T51" fmla="*/ 98095 h 77"/>
                  <a:gd name="T52" fmla="*/ 0 w 31"/>
                  <a:gd name="T53" fmla="*/ 98095 h 77"/>
                  <a:gd name="T54" fmla="*/ 0 w 31"/>
                  <a:gd name="T55" fmla="*/ 60366 h 7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1" h="77">
                    <a:moveTo>
                      <a:pt x="0" y="16"/>
                    </a:moveTo>
                    <a:cubicBezTo>
                      <a:pt x="0" y="10"/>
                      <a:pt x="2" y="6"/>
                      <a:pt x="4" y="4"/>
                    </a:cubicBezTo>
                    <a:cubicBezTo>
                      <a:pt x="6" y="1"/>
                      <a:pt x="10" y="0"/>
                      <a:pt x="16" y="0"/>
                    </a:cubicBezTo>
                    <a:cubicBezTo>
                      <a:pt x="23" y="0"/>
                      <a:pt x="27" y="2"/>
                      <a:pt x="29" y="6"/>
                    </a:cubicBezTo>
                    <a:cubicBezTo>
                      <a:pt x="30" y="9"/>
                      <a:pt x="31" y="14"/>
                      <a:pt x="31" y="22"/>
                    </a:cubicBezTo>
                    <a:cubicBezTo>
                      <a:pt x="31" y="25"/>
                      <a:pt x="31" y="28"/>
                      <a:pt x="30" y="30"/>
                    </a:cubicBezTo>
                    <a:cubicBezTo>
                      <a:pt x="30" y="32"/>
                      <a:pt x="29" y="35"/>
                      <a:pt x="27" y="38"/>
                    </a:cubicBezTo>
                    <a:cubicBezTo>
                      <a:pt x="18" y="52"/>
                      <a:pt x="18" y="52"/>
                      <a:pt x="18" y="52"/>
                    </a:cubicBezTo>
                    <a:cubicBezTo>
                      <a:pt x="14" y="58"/>
                      <a:pt x="12" y="63"/>
                      <a:pt x="11" y="68"/>
                    </a:cubicBezTo>
                    <a:cubicBezTo>
                      <a:pt x="31" y="68"/>
                      <a:pt x="31" y="68"/>
                      <a:pt x="31" y="68"/>
                    </a:cubicBezTo>
                    <a:cubicBezTo>
                      <a:pt x="31" y="76"/>
                      <a:pt x="31" y="76"/>
                      <a:pt x="31" y="76"/>
                    </a:cubicBezTo>
                    <a:cubicBezTo>
                      <a:pt x="8" y="77"/>
                      <a:pt x="8" y="77"/>
                      <a:pt x="8" y="77"/>
                    </a:cubicBezTo>
                    <a:cubicBezTo>
                      <a:pt x="0" y="76"/>
                      <a:pt x="0" y="76"/>
                      <a:pt x="0" y="76"/>
                    </a:cubicBezTo>
                    <a:cubicBezTo>
                      <a:pt x="0" y="76"/>
                      <a:pt x="0" y="76"/>
                      <a:pt x="0" y="76"/>
                    </a:cubicBezTo>
                    <a:cubicBezTo>
                      <a:pt x="0" y="68"/>
                      <a:pt x="2" y="61"/>
                      <a:pt x="5" y="55"/>
                    </a:cubicBezTo>
                    <a:cubicBezTo>
                      <a:pt x="7" y="51"/>
                      <a:pt x="11" y="45"/>
                      <a:pt x="17" y="37"/>
                    </a:cubicBezTo>
                    <a:cubicBezTo>
                      <a:pt x="20" y="32"/>
                      <a:pt x="21" y="27"/>
                      <a:pt x="21" y="20"/>
                    </a:cubicBezTo>
                    <a:cubicBezTo>
                      <a:pt x="21" y="19"/>
                      <a:pt x="21" y="19"/>
                      <a:pt x="21" y="19"/>
                    </a:cubicBezTo>
                    <a:cubicBezTo>
                      <a:pt x="21" y="17"/>
                      <a:pt x="21" y="17"/>
                      <a:pt x="21" y="17"/>
                    </a:cubicBezTo>
                    <a:cubicBezTo>
                      <a:pt x="21" y="15"/>
                      <a:pt x="21" y="13"/>
                      <a:pt x="21" y="12"/>
                    </a:cubicBezTo>
                    <a:cubicBezTo>
                      <a:pt x="20" y="9"/>
                      <a:pt x="18" y="7"/>
                      <a:pt x="15" y="7"/>
                    </a:cubicBezTo>
                    <a:cubicBezTo>
                      <a:pt x="11" y="7"/>
                      <a:pt x="10" y="10"/>
                      <a:pt x="10" y="16"/>
                    </a:cubicBezTo>
                    <a:cubicBezTo>
                      <a:pt x="10" y="19"/>
                      <a:pt x="10" y="19"/>
                      <a:pt x="10" y="19"/>
                    </a:cubicBezTo>
                    <a:cubicBezTo>
                      <a:pt x="10" y="21"/>
                      <a:pt x="10" y="21"/>
                      <a:pt x="10" y="21"/>
                    </a:cubicBezTo>
                    <a:cubicBezTo>
                      <a:pt x="10" y="23"/>
                      <a:pt x="10" y="23"/>
                      <a:pt x="10" y="23"/>
                    </a:cubicBezTo>
                    <a:cubicBezTo>
                      <a:pt x="10" y="26"/>
                      <a:pt x="10" y="26"/>
                      <a:pt x="10" y="26"/>
                    </a:cubicBezTo>
                    <a:cubicBezTo>
                      <a:pt x="0" y="26"/>
                      <a:pt x="0" y="26"/>
                      <a:pt x="0" y="26"/>
                    </a:cubicBezTo>
                    <a:lnTo>
                      <a:pt x="0" y="16"/>
                    </a:lnTo>
                    <a:close/>
                  </a:path>
                </a:pathLst>
              </a:custGeom>
              <a:solidFill>
                <a:srgbClr val="FFFFFF"/>
              </a:solidFill>
              <a:ln>
                <a:noFill/>
              </a:ln>
              <a:extLst>
                <a:ext uri="{91240B29-F687-4F45-9708-019B960494DF}">
                  <a14:hiddenLine xmlns:a14="http://schemas.microsoft.com/office/drawing/2010/main" w="15875">
                    <a:solidFill>
                      <a:srgbClr val="000000"/>
                    </a:solidFill>
                    <a:prstDash val="solid"/>
                    <a:miter lim="800000"/>
                    <a:headEnd/>
                    <a:tailEnd/>
                  </a14:hiddenLine>
                </a:ext>
              </a:extLst>
            </p:spPr>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grpSp>
      </p:grpSp>
      <p:grpSp>
        <p:nvGrpSpPr>
          <p:cNvPr id="16" name="组合 15"/>
          <p:cNvGrpSpPr/>
          <p:nvPr/>
        </p:nvGrpSpPr>
        <p:grpSpPr>
          <a:xfrm>
            <a:off x="7785100" y="4268470"/>
            <a:ext cx="905510" cy="894080"/>
            <a:chOff x="6275303" y="3533015"/>
            <a:chExt cx="900891" cy="889560"/>
          </a:xfrm>
        </p:grpSpPr>
        <p:sp>
          <p:nvSpPr>
            <p:cNvPr id="172" name="椭圆 171"/>
            <p:cNvSpPr/>
            <p:nvPr>
              <p:custDataLst>
                <p:tags r:id="rId57"/>
              </p:custDataLst>
            </p:nvPr>
          </p:nvSpPr>
          <p:spPr>
            <a:xfrm>
              <a:off x="6275303" y="3533015"/>
              <a:ext cx="900738" cy="889560"/>
            </a:xfrm>
            <a:prstGeom prst="ellipse">
              <a:avLst/>
            </a:prstGeom>
            <a:gradFill flip="none" rotWithShape="1">
              <a:gsLst>
                <a:gs pos="0">
                  <a:srgbClr val="F0F0F0"/>
                </a:gs>
                <a:gs pos="100000">
                  <a:srgbClr val="F1F1F1"/>
                </a:gs>
              </a:gsLst>
              <a:lin ang="2700000" scaled="1"/>
              <a:tileRect/>
            </a:gradFill>
            <a:ln w="38100">
              <a:gradFill flip="none" rotWithShape="1">
                <a:gsLst>
                  <a:gs pos="100000">
                    <a:srgbClr val="FFFFFF"/>
                  </a:gs>
                  <a:gs pos="0">
                    <a:srgbClr val="CECED0"/>
                  </a:gs>
                </a:gsLst>
                <a:lin ang="13500000" scaled="1"/>
                <a:tileRect/>
              </a:gradFill>
            </a:ln>
            <a:effectLst>
              <a:outerShdw blurRad="190500" dist="889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028" tIns="45514" rIns="91028" bIns="45514" anchor="ctr"/>
            <a:lstStyle/>
            <a:p>
              <a:pPr algn="ctr" defTabSz="1212215"/>
              <a:endParaRPr lang="zh-CN" altLang="en-US" sz="2385">
                <a:solidFill>
                  <a:srgbClr val="FFFFFF"/>
                </a:solidFill>
                <a:latin typeface="Arial" panose="020B0604020202020204"/>
                <a:ea typeface="微软雅黑" panose="020B0503020204020204" pitchFamily="34" charset="-122"/>
              </a:endParaRPr>
            </a:p>
          </p:txBody>
        </p:sp>
        <p:sp>
          <p:nvSpPr>
            <p:cNvPr id="173" name="椭圆 172"/>
            <p:cNvSpPr/>
            <p:nvPr>
              <p:custDataLst>
                <p:tags r:id="rId58"/>
              </p:custDataLst>
            </p:nvPr>
          </p:nvSpPr>
          <p:spPr>
            <a:xfrm>
              <a:off x="6376167" y="3632954"/>
              <a:ext cx="698758" cy="690086"/>
            </a:xfrm>
            <a:prstGeom prst="ellipse">
              <a:avLst/>
            </a:prstGeom>
            <a:solidFill>
              <a:schemeClr val="bg2">
                <a:lumMod val="90000"/>
              </a:schemeClr>
            </a:solidFill>
            <a:ln w="22225">
              <a:noFill/>
            </a:ln>
          </p:spPr>
          <p:style>
            <a:lnRef idx="2">
              <a:schemeClr val="accent1">
                <a:shade val="50000"/>
              </a:schemeClr>
            </a:lnRef>
            <a:fillRef idx="1">
              <a:schemeClr val="accent1"/>
            </a:fillRef>
            <a:effectRef idx="0">
              <a:schemeClr val="accent1"/>
            </a:effectRef>
            <a:fontRef idx="minor">
              <a:schemeClr val="lt1"/>
            </a:fontRef>
          </p:style>
          <p:txBody>
            <a:bodyPr lIns="91028" tIns="45514" rIns="91028" bIns="45514" anchor="ctr"/>
            <a:lstStyle/>
            <a:p>
              <a:pPr algn="ctr" defTabSz="1212215"/>
              <a:endParaRPr lang="zh-CN" altLang="en-US" sz="2385">
                <a:solidFill>
                  <a:srgbClr val="FFFFFF"/>
                </a:solidFill>
                <a:latin typeface="Arial" panose="020B0604020202020204"/>
                <a:ea typeface="微软雅黑" panose="020B0503020204020204" pitchFamily="34" charset="-122"/>
              </a:endParaRPr>
            </a:p>
          </p:txBody>
        </p:sp>
        <p:grpSp>
          <p:nvGrpSpPr>
            <p:cNvPr id="26644" name="组合 167"/>
            <p:cNvGrpSpPr/>
            <p:nvPr/>
          </p:nvGrpSpPr>
          <p:grpSpPr bwMode="auto">
            <a:xfrm>
              <a:off x="6510349" y="3780473"/>
              <a:ext cx="665845" cy="592574"/>
              <a:chOff x="5405438" y="6815138"/>
              <a:chExt cx="511175" cy="460375"/>
            </a:xfrm>
          </p:grpSpPr>
          <p:sp>
            <p:nvSpPr>
              <p:cNvPr id="169" name="Freeform 61"/>
              <p:cNvSpPr/>
              <p:nvPr>
                <p:custDataLst>
                  <p:tags r:id="rId59"/>
                </p:custDataLst>
              </p:nvPr>
            </p:nvSpPr>
            <p:spPr bwMode="auto">
              <a:xfrm>
                <a:off x="5424488" y="6821488"/>
                <a:ext cx="492125" cy="454025"/>
              </a:xfrm>
              <a:custGeom>
                <a:avLst/>
                <a:gdLst>
                  <a:gd name="T0" fmla="*/ 140 w 310"/>
                  <a:gd name="T1" fmla="*/ 286 h 286"/>
                  <a:gd name="T2" fmla="*/ 0 w 310"/>
                  <a:gd name="T3" fmla="*/ 172 h 286"/>
                  <a:gd name="T4" fmla="*/ 2 w 310"/>
                  <a:gd name="T5" fmla="*/ 12 h 286"/>
                  <a:gd name="T6" fmla="*/ 57 w 310"/>
                  <a:gd name="T7" fmla="*/ 7 h 286"/>
                  <a:gd name="T8" fmla="*/ 88 w 310"/>
                  <a:gd name="T9" fmla="*/ 41 h 286"/>
                  <a:gd name="T10" fmla="*/ 97 w 310"/>
                  <a:gd name="T11" fmla="*/ 7 h 286"/>
                  <a:gd name="T12" fmla="*/ 135 w 310"/>
                  <a:gd name="T13" fmla="*/ 0 h 286"/>
                  <a:gd name="T14" fmla="*/ 310 w 310"/>
                  <a:gd name="T15" fmla="*/ 150 h 286"/>
                  <a:gd name="T16" fmla="*/ 140 w 310"/>
                  <a:gd name="T17" fmla="*/ 286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0" h="286">
                    <a:moveTo>
                      <a:pt x="140" y="286"/>
                    </a:moveTo>
                    <a:lnTo>
                      <a:pt x="0" y="172"/>
                    </a:lnTo>
                    <a:lnTo>
                      <a:pt x="2" y="12"/>
                    </a:lnTo>
                    <a:lnTo>
                      <a:pt x="57" y="7"/>
                    </a:lnTo>
                    <a:lnTo>
                      <a:pt x="88" y="41"/>
                    </a:lnTo>
                    <a:lnTo>
                      <a:pt x="97" y="7"/>
                    </a:lnTo>
                    <a:lnTo>
                      <a:pt x="135" y="0"/>
                    </a:lnTo>
                    <a:lnTo>
                      <a:pt x="310" y="150"/>
                    </a:lnTo>
                    <a:lnTo>
                      <a:pt x="140" y="286"/>
                    </a:lnTo>
                    <a:close/>
                  </a:path>
                </a:pathLst>
              </a:custGeom>
              <a:gradFill flip="none" rotWithShape="1">
                <a:gsLst>
                  <a:gs pos="73000">
                    <a:srgbClr val="0D0D0D">
                      <a:alpha val="0"/>
                    </a:srgbClr>
                  </a:gs>
                  <a:gs pos="100000">
                    <a:schemeClr val="tx1">
                      <a:lumMod val="95000"/>
                      <a:lumOff val="5000"/>
                      <a:alpha val="0"/>
                    </a:schemeClr>
                  </a:gs>
                  <a:gs pos="0">
                    <a:schemeClr val="tx1">
                      <a:lumMod val="95000"/>
                      <a:lumOff val="5000"/>
                      <a:alpha val="55000"/>
                    </a:schemeClr>
                  </a:gs>
                </a:gsLst>
                <a:lin ang="2700000" scaled="1"/>
                <a:tileRect/>
              </a:gradFill>
              <a:ln>
                <a:noFill/>
              </a:ln>
            </p:spPr>
            <p:txBody>
              <a:bodyPr/>
              <a:lstStyle/>
              <a:p>
                <a:pPr defTabSz="1212215"/>
                <a:endParaRPr lang="zh-CN" altLang="en-US" sz="2385">
                  <a:solidFill>
                    <a:srgbClr val="1C1C1C"/>
                  </a:solidFill>
                  <a:latin typeface="Arial" panose="020B0604020202020204"/>
                  <a:ea typeface="微软雅黑" panose="020B0503020204020204" pitchFamily="34" charset="-122"/>
                </a:endParaRPr>
              </a:p>
            </p:txBody>
          </p:sp>
          <p:sp>
            <p:nvSpPr>
              <p:cNvPr id="26707" name="Freeform 62"/>
              <p:cNvSpPr>
                <a:spLocks noEditPoints="1"/>
              </p:cNvSpPr>
              <p:nvPr>
                <p:custDataLst>
                  <p:tags r:id="rId60"/>
                </p:custDataLst>
              </p:nvPr>
            </p:nvSpPr>
            <p:spPr bwMode="auto">
              <a:xfrm>
                <a:off x="5405438" y="6815138"/>
                <a:ext cx="117475" cy="290513"/>
              </a:xfrm>
              <a:custGeom>
                <a:avLst/>
                <a:gdLst>
                  <a:gd name="T0" fmla="*/ 64422 w 31"/>
                  <a:gd name="T1" fmla="*/ 0 h 77"/>
                  <a:gd name="T2" fmla="*/ 109896 w 31"/>
                  <a:gd name="T3" fmla="*/ 18864 h 77"/>
                  <a:gd name="T4" fmla="*/ 117475 w 31"/>
                  <a:gd name="T5" fmla="*/ 67912 h 77"/>
                  <a:gd name="T6" fmla="*/ 117475 w 31"/>
                  <a:gd name="T7" fmla="*/ 233920 h 77"/>
                  <a:gd name="T8" fmla="*/ 102317 w 31"/>
                  <a:gd name="T9" fmla="*/ 275421 h 77"/>
                  <a:gd name="T10" fmla="*/ 60632 w 31"/>
                  <a:gd name="T11" fmla="*/ 290513 h 77"/>
                  <a:gd name="T12" fmla="*/ 11369 w 31"/>
                  <a:gd name="T13" fmla="*/ 271649 h 77"/>
                  <a:gd name="T14" fmla="*/ 0 w 31"/>
                  <a:gd name="T15" fmla="*/ 211282 h 77"/>
                  <a:gd name="T16" fmla="*/ 0 w 31"/>
                  <a:gd name="T17" fmla="*/ 79231 h 77"/>
                  <a:gd name="T18" fmla="*/ 11369 w 31"/>
                  <a:gd name="T19" fmla="*/ 18864 h 77"/>
                  <a:gd name="T20" fmla="*/ 64422 w 31"/>
                  <a:gd name="T21" fmla="*/ 0 h 77"/>
                  <a:gd name="T22" fmla="*/ 60632 w 31"/>
                  <a:gd name="T23" fmla="*/ 264103 h 77"/>
                  <a:gd name="T24" fmla="*/ 87159 w 31"/>
                  <a:gd name="T25" fmla="*/ 222601 h 77"/>
                  <a:gd name="T26" fmla="*/ 87159 w 31"/>
                  <a:gd name="T27" fmla="*/ 64139 h 77"/>
                  <a:gd name="T28" fmla="*/ 60632 w 31"/>
                  <a:gd name="T29" fmla="*/ 26410 h 77"/>
                  <a:gd name="T30" fmla="*/ 34106 w 31"/>
                  <a:gd name="T31" fmla="*/ 64139 h 77"/>
                  <a:gd name="T32" fmla="*/ 34106 w 31"/>
                  <a:gd name="T33" fmla="*/ 75458 h 77"/>
                  <a:gd name="T34" fmla="*/ 34106 w 31"/>
                  <a:gd name="T35" fmla="*/ 86777 h 77"/>
                  <a:gd name="T36" fmla="*/ 34106 w 31"/>
                  <a:gd name="T37" fmla="*/ 132051 h 77"/>
                  <a:gd name="T38" fmla="*/ 34106 w 31"/>
                  <a:gd name="T39" fmla="*/ 181099 h 77"/>
                  <a:gd name="T40" fmla="*/ 34106 w 31"/>
                  <a:gd name="T41" fmla="*/ 222601 h 77"/>
                  <a:gd name="T42" fmla="*/ 60632 w 31"/>
                  <a:gd name="T43" fmla="*/ 264103 h 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1" h="77">
                    <a:moveTo>
                      <a:pt x="17" y="0"/>
                    </a:moveTo>
                    <a:cubicBezTo>
                      <a:pt x="22" y="0"/>
                      <a:pt x="26" y="2"/>
                      <a:pt x="29" y="5"/>
                    </a:cubicBezTo>
                    <a:cubicBezTo>
                      <a:pt x="30" y="8"/>
                      <a:pt x="31" y="12"/>
                      <a:pt x="31" y="18"/>
                    </a:cubicBezTo>
                    <a:cubicBezTo>
                      <a:pt x="31" y="62"/>
                      <a:pt x="31" y="62"/>
                      <a:pt x="31" y="62"/>
                    </a:cubicBezTo>
                    <a:cubicBezTo>
                      <a:pt x="31" y="67"/>
                      <a:pt x="30" y="71"/>
                      <a:pt x="27" y="73"/>
                    </a:cubicBezTo>
                    <a:cubicBezTo>
                      <a:pt x="25" y="76"/>
                      <a:pt x="21" y="77"/>
                      <a:pt x="16" y="77"/>
                    </a:cubicBezTo>
                    <a:cubicBezTo>
                      <a:pt x="10" y="77"/>
                      <a:pt x="5" y="75"/>
                      <a:pt x="3" y="72"/>
                    </a:cubicBezTo>
                    <a:cubicBezTo>
                      <a:pt x="1" y="69"/>
                      <a:pt x="0" y="64"/>
                      <a:pt x="0" y="56"/>
                    </a:cubicBezTo>
                    <a:cubicBezTo>
                      <a:pt x="0" y="21"/>
                      <a:pt x="0" y="21"/>
                      <a:pt x="0" y="21"/>
                    </a:cubicBezTo>
                    <a:cubicBezTo>
                      <a:pt x="0" y="14"/>
                      <a:pt x="1" y="8"/>
                      <a:pt x="3" y="5"/>
                    </a:cubicBezTo>
                    <a:cubicBezTo>
                      <a:pt x="5" y="2"/>
                      <a:pt x="10" y="0"/>
                      <a:pt x="17" y="0"/>
                    </a:cubicBezTo>
                    <a:close/>
                    <a:moveTo>
                      <a:pt x="16" y="70"/>
                    </a:moveTo>
                    <a:cubicBezTo>
                      <a:pt x="20" y="70"/>
                      <a:pt x="23" y="66"/>
                      <a:pt x="23" y="59"/>
                    </a:cubicBezTo>
                    <a:cubicBezTo>
                      <a:pt x="23" y="17"/>
                      <a:pt x="23" y="17"/>
                      <a:pt x="23" y="17"/>
                    </a:cubicBezTo>
                    <a:cubicBezTo>
                      <a:pt x="23" y="10"/>
                      <a:pt x="20" y="7"/>
                      <a:pt x="16" y="7"/>
                    </a:cubicBezTo>
                    <a:cubicBezTo>
                      <a:pt x="12" y="7"/>
                      <a:pt x="9" y="10"/>
                      <a:pt x="9" y="17"/>
                    </a:cubicBezTo>
                    <a:cubicBezTo>
                      <a:pt x="9" y="20"/>
                      <a:pt x="9" y="20"/>
                      <a:pt x="9" y="20"/>
                    </a:cubicBezTo>
                    <a:cubicBezTo>
                      <a:pt x="9" y="23"/>
                      <a:pt x="9" y="23"/>
                      <a:pt x="9" y="23"/>
                    </a:cubicBezTo>
                    <a:cubicBezTo>
                      <a:pt x="9" y="35"/>
                      <a:pt x="9" y="35"/>
                      <a:pt x="9" y="35"/>
                    </a:cubicBezTo>
                    <a:cubicBezTo>
                      <a:pt x="9" y="48"/>
                      <a:pt x="9" y="48"/>
                      <a:pt x="9" y="48"/>
                    </a:cubicBezTo>
                    <a:cubicBezTo>
                      <a:pt x="9" y="59"/>
                      <a:pt x="9" y="59"/>
                      <a:pt x="9" y="59"/>
                    </a:cubicBezTo>
                    <a:cubicBezTo>
                      <a:pt x="9" y="66"/>
                      <a:pt x="12" y="70"/>
                      <a:pt x="16" y="70"/>
                    </a:cubicBezTo>
                    <a:close/>
                  </a:path>
                </a:pathLst>
              </a:custGeom>
              <a:solidFill>
                <a:srgbClr val="FFFFFF"/>
              </a:solidFill>
              <a:ln>
                <a:noFill/>
              </a:ln>
              <a:extLst>
                <a:ext uri="{91240B29-F687-4F45-9708-019B960494DF}">
                  <a14:hiddenLine xmlns:a14="http://schemas.microsoft.com/office/drawing/2010/main" w="15875">
                    <a:solidFill>
                      <a:srgbClr val="000000"/>
                    </a:solidFill>
                    <a:prstDash val="solid"/>
                    <a:miter lim="800000"/>
                    <a:headEnd/>
                    <a:tailEnd/>
                  </a14:hiddenLine>
                </a:ext>
              </a:extLst>
            </p:spPr>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sp>
            <p:nvSpPr>
              <p:cNvPr id="26708" name="Freeform 63"/>
              <p:cNvSpPr/>
              <p:nvPr>
                <p:custDataLst>
                  <p:tags r:id="rId61"/>
                </p:custDataLst>
              </p:nvPr>
            </p:nvSpPr>
            <p:spPr bwMode="auto">
              <a:xfrm>
                <a:off x="5545138" y="6815138"/>
                <a:ext cx="112713" cy="290513"/>
              </a:xfrm>
              <a:custGeom>
                <a:avLst/>
                <a:gdLst>
                  <a:gd name="T0" fmla="*/ 33814 w 30"/>
                  <a:gd name="T1" fmla="*/ 203736 h 77"/>
                  <a:gd name="T2" fmla="*/ 33814 w 30"/>
                  <a:gd name="T3" fmla="*/ 233920 h 77"/>
                  <a:gd name="T4" fmla="*/ 37571 w 30"/>
                  <a:gd name="T5" fmla="*/ 256557 h 77"/>
                  <a:gd name="T6" fmla="*/ 60114 w 30"/>
                  <a:gd name="T7" fmla="*/ 264103 h 77"/>
                  <a:gd name="T8" fmla="*/ 78899 w 30"/>
                  <a:gd name="T9" fmla="*/ 245238 h 77"/>
                  <a:gd name="T10" fmla="*/ 78899 w 30"/>
                  <a:gd name="T11" fmla="*/ 218828 h 77"/>
                  <a:gd name="T12" fmla="*/ 78899 w 30"/>
                  <a:gd name="T13" fmla="*/ 196191 h 77"/>
                  <a:gd name="T14" fmla="*/ 75142 w 30"/>
                  <a:gd name="T15" fmla="*/ 162235 h 77"/>
                  <a:gd name="T16" fmla="*/ 45085 w 30"/>
                  <a:gd name="T17" fmla="*/ 147143 h 77"/>
                  <a:gd name="T18" fmla="*/ 37571 w 30"/>
                  <a:gd name="T19" fmla="*/ 147143 h 77"/>
                  <a:gd name="T20" fmla="*/ 26300 w 30"/>
                  <a:gd name="T21" fmla="*/ 150916 h 77"/>
                  <a:gd name="T22" fmla="*/ 26300 w 30"/>
                  <a:gd name="T23" fmla="*/ 116960 h 77"/>
                  <a:gd name="T24" fmla="*/ 33814 w 30"/>
                  <a:gd name="T25" fmla="*/ 116960 h 77"/>
                  <a:gd name="T26" fmla="*/ 71385 w 30"/>
                  <a:gd name="T27" fmla="*/ 83004 h 77"/>
                  <a:gd name="T28" fmla="*/ 71385 w 30"/>
                  <a:gd name="T29" fmla="*/ 52821 h 77"/>
                  <a:gd name="T30" fmla="*/ 52599 w 30"/>
                  <a:gd name="T31" fmla="*/ 26410 h 77"/>
                  <a:gd name="T32" fmla="*/ 33814 w 30"/>
                  <a:gd name="T33" fmla="*/ 56593 h 77"/>
                  <a:gd name="T34" fmla="*/ 33814 w 30"/>
                  <a:gd name="T35" fmla="*/ 64139 h 77"/>
                  <a:gd name="T36" fmla="*/ 33814 w 30"/>
                  <a:gd name="T37" fmla="*/ 71685 h 77"/>
                  <a:gd name="T38" fmla="*/ 0 w 30"/>
                  <a:gd name="T39" fmla="*/ 71685 h 77"/>
                  <a:gd name="T40" fmla="*/ 0 w 30"/>
                  <a:gd name="T41" fmla="*/ 45275 h 77"/>
                  <a:gd name="T42" fmla="*/ 56357 w 30"/>
                  <a:gd name="T43" fmla="*/ 0 h 77"/>
                  <a:gd name="T44" fmla="*/ 108956 w 30"/>
                  <a:gd name="T45" fmla="*/ 49048 h 77"/>
                  <a:gd name="T46" fmla="*/ 108956 w 30"/>
                  <a:gd name="T47" fmla="*/ 64139 h 77"/>
                  <a:gd name="T48" fmla="*/ 108956 w 30"/>
                  <a:gd name="T49" fmla="*/ 75458 h 77"/>
                  <a:gd name="T50" fmla="*/ 82656 w 30"/>
                  <a:gd name="T51" fmla="*/ 128278 h 77"/>
                  <a:gd name="T52" fmla="*/ 105199 w 30"/>
                  <a:gd name="T53" fmla="*/ 147143 h 77"/>
                  <a:gd name="T54" fmla="*/ 112713 w 30"/>
                  <a:gd name="T55" fmla="*/ 181099 h 77"/>
                  <a:gd name="T56" fmla="*/ 112713 w 30"/>
                  <a:gd name="T57" fmla="*/ 241465 h 77"/>
                  <a:gd name="T58" fmla="*/ 52599 w 30"/>
                  <a:gd name="T59" fmla="*/ 290513 h 77"/>
                  <a:gd name="T60" fmla="*/ 0 w 30"/>
                  <a:gd name="T61" fmla="*/ 241465 h 77"/>
                  <a:gd name="T62" fmla="*/ 0 w 30"/>
                  <a:gd name="T63" fmla="*/ 203736 h 77"/>
                  <a:gd name="T64" fmla="*/ 33814 w 30"/>
                  <a:gd name="T65" fmla="*/ 203736 h 7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 h="77">
                    <a:moveTo>
                      <a:pt x="9" y="54"/>
                    </a:moveTo>
                    <a:cubicBezTo>
                      <a:pt x="9" y="62"/>
                      <a:pt x="9" y="62"/>
                      <a:pt x="9" y="62"/>
                    </a:cubicBezTo>
                    <a:cubicBezTo>
                      <a:pt x="9" y="65"/>
                      <a:pt x="9" y="67"/>
                      <a:pt x="10" y="68"/>
                    </a:cubicBezTo>
                    <a:cubicBezTo>
                      <a:pt x="11" y="69"/>
                      <a:pt x="13" y="70"/>
                      <a:pt x="16" y="70"/>
                    </a:cubicBezTo>
                    <a:cubicBezTo>
                      <a:pt x="18" y="70"/>
                      <a:pt x="20" y="68"/>
                      <a:pt x="21" y="65"/>
                    </a:cubicBezTo>
                    <a:cubicBezTo>
                      <a:pt x="21" y="64"/>
                      <a:pt x="21" y="62"/>
                      <a:pt x="21" y="58"/>
                    </a:cubicBezTo>
                    <a:cubicBezTo>
                      <a:pt x="21" y="52"/>
                      <a:pt x="21" y="52"/>
                      <a:pt x="21" y="52"/>
                    </a:cubicBezTo>
                    <a:cubicBezTo>
                      <a:pt x="21" y="48"/>
                      <a:pt x="21" y="45"/>
                      <a:pt x="20" y="43"/>
                    </a:cubicBezTo>
                    <a:cubicBezTo>
                      <a:pt x="18" y="41"/>
                      <a:pt x="16" y="39"/>
                      <a:pt x="12" y="39"/>
                    </a:cubicBezTo>
                    <a:cubicBezTo>
                      <a:pt x="11" y="39"/>
                      <a:pt x="11" y="39"/>
                      <a:pt x="10" y="39"/>
                    </a:cubicBezTo>
                    <a:cubicBezTo>
                      <a:pt x="9" y="39"/>
                      <a:pt x="8" y="40"/>
                      <a:pt x="7" y="40"/>
                    </a:cubicBezTo>
                    <a:cubicBezTo>
                      <a:pt x="7" y="31"/>
                      <a:pt x="7" y="31"/>
                      <a:pt x="7" y="31"/>
                    </a:cubicBezTo>
                    <a:cubicBezTo>
                      <a:pt x="9" y="31"/>
                      <a:pt x="9" y="31"/>
                      <a:pt x="9" y="31"/>
                    </a:cubicBezTo>
                    <a:cubicBezTo>
                      <a:pt x="16" y="31"/>
                      <a:pt x="19" y="28"/>
                      <a:pt x="19" y="22"/>
                    </a:cubicBezTo>
                    <a:cubicBezTo>
                      <a:pt x="19" y="14"/>
                      <a:pt x="19" y="14"/>
                      <a:pt x="19" y="14"/>
                    </a:cubicBezTo>
                    <a:cubicBezTo>
                      <a:pt x="19" y="9"/>
                      <a:pt x="18" y="7"/>
                      <a:pt x="14" y="7"/>
                    </a:cubicBezTo>
                    <a:cubicBezTo>
                      <a:pt x="11" y="7"/>
                      <a:pt x="9" y="10"/>
                      <a:pt x="9" y="15"/>
                    </a:cubicBezTo>
                    <a:cubicBezTo>
                      <a:pt x="9" y="17"/>
                      <a:pt x="9" y="17"/>
                      <a:pt x="9" y="17"/>
                    </a:cubicBezTo>
                    <a:cubicBezTo>
                      <a:pt x="9" y="19"/>
                      <a:pt x="9" y="19"/>
                      <a:pt x="9" y="19"/>
                    </a:cubicBezTo>
                    <a:cubicBezTo>
                      <a:pt x="0" y="19"/>
                      <a:pt x="0" y="19"/>
                      <a:pt x="0" y="19"/>
                    </a:cubicBezTo>
                    <a:cubicBezTo>
                      <a:pt x="0" y="12"/>
                      <a:pt x="0" y="12"/>
                      <a:pt x="0" y="12"/>
                    </a:cubicBezTo>
                    <a:cubicBezTo>
                      <a:pt x="0" y="4"/>
                      <a:pt x="5" y="0"/>
                      <a:pt x="15" y="0"/>
                    </a:cubicBezTo>
                    <a:cubicBezTo>
                      <a:pt x="24" y="0"/>
                      <a:pt x="29" y="4"/>
                      <a:pt x="29" y="13"/>
                    </a:cubicBezTo>
                    <a:cubicBezTo>
                      <a:pt x="29" y="17"/>
                      <a:pt x="29" y="17"/>
                      <a:pt x="29" y="17"/>
                    </a:cubicBezTo>
                    <a:cubicBezTo>
                      <a:pt x="29" y="20"/>
                      <a:pt x="29" y="20"/>
                      <a:pt x="29" y="20"/>
                    </a:cubicBezTo>
                    <a:cubicBezTo>
                      <a:pt x="29" y="27"/>
                      <a:pt x="26" y="31"/>
                      <a:pt x="22" y="34"/>
                    </a:cubicBezTo>
                    <a:cubicBezTo>
                      <a:pt x="25" y="35"/>
                      <a:pt x="27" y="36"/>
                      <a:pt x="28" y="39"/>
                    </a:cubicBezTo>
                    <a:cubicBezTo>
                      <a:pt x="29" y="41"/>
                      <a:pt x="30" y="44"/>
                      <a:pt x="30" y="48"/>
                    </a:cubicBezTo>
                    <a:cubicBezTo>
                      <a:pt x="30" y="64"/>
                      <a:pt x="30" y="64"/>
                      <a:pt x="30" y="64"/>
                    </a:cubicBezTo>
                    <a:cubicBezTo>
                      <a:pt x="30" y="73"/>
                      <a:pt x="25" y="77"/>
                      <a:pt x="14" y="77"/>
                    </a:cubicBezTo>
                    <a:cubicBezTo>
                      <a:pt x="5" y="77"/>
                      <a:pt x="0" y="73"/>
                      <a:pt x="0" y="64"/>
                    </a:cubicBezTo>
                    <a:cubicBezTo>
                      <a:pt x="0" y="54"/>
                      <a:pt x="0" y="54"/>
                      <a:pt x="0" y="54"/>
                    </a:cubicBezTo>
                    <a:lnTo>
                      <a:pt x="9" y="54"/>
                    </a:lnTo>
                    <a:close/>
                  </a:path>
                </a:pathLst>
              </a:custGeom>
              <a:solidFill>
                <a:srgbClr val="FFFFFF"/>
              </a:solidFill>
              <a:ln>
                <a:noFill/>
              </a:ln>
              <a:extLst>
                <a:ext uri="{91240B29-F687-4F45-9708-019B960494DF}">
                  <a14:hiddenLine xmlns:a14="http://schemas.microsoft.com/office/drawing/2010/main" w="15875">
                    <a:solidFill>
                      <a:srgbClr val="000000"/>
                    </a:solidFill>
                    <a:prstDash val="solid"/>
                    <a:miter lim="800000"/>
                    <a:headEnd/>
                    <a:tailEnd/>
                  </a14:hiddenLine>
                </a:ext>
              </a:extLst>
            </p:spPr>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grpSp>
      </p:grpSp>
      <p:grpSp>
        <p:nvGrpSpPr>
          <p:cNvPr id="17" name="组合 16"/>
          <p:cNvGrpSpPr/>
          <p:nvPr/>
        </p:nvGrpSpPr>
        <p:grpSpPr>
          <a:xfrm>
            <a:off x="3481070" y="4293235"/>
            <a:ext cx="957580" cy="894715"/>
            <a:chOff x="2420522" y="3552806"/>
            <a:chExt cx="951745" cy="889560"/>
          </a:xfrm>
        </p:grpSpPr>
        <p:sp>
          <p:nvSpPr>
            <p:cNvPr id="180" name="椭圆 179"/>
            <p:cNvSpPr/>
            <p:nvPr>
              <p:custDataLst>
                <p:tags r:id="rId62"/>
              </p:custDataLst>
            </p:nvPr>
          </p:nvSpPr>
          <p:spPr>
            <a:xfrm>
              <a:off x="2420522" y="3552806"/>
              <a:ext cx="900738" cy="889560"/>
            </a:xfrm>
            <a:prstGeom prst="ellipse">
              <a:avLst/>
            </a:prstGeom>
            <a:gradFill flip="none" rotWithShape="1">
              <a:gsLst>
                <a:gs pos="0">
                  <a:srgbClr val="F0F0F0"/>
                </a:gs>
                <a:gs pos="100000">
                  <a:srgbClr val="F1F1F1"/>
                </a:gs>
              </a:gsLst>
              <a:lin ang="2700000" scaled="1"/>
              <a:tileRect/>
            </a:gradFill>
            <a:ln w="38100">
              <a:gradFill flip="none" rotWithShape="1">
                <a:gsLst>
                  <a:gs pos="100000">
                    <a:srgbClr val="FFFFFF"/>
                  </a:gs>
                  <a:gs pos="0">
                    <a:srgbClr val="CECED0"/>
                  </a:gs>
                </a:gsLst>
                <a:lin ang="13500000" scaled="1"/>
                <a:tileRect/>
              </a:gradFill>
            </a:ln>
            <a:effectLst>
              <a:outerShdw blurRad="190500" dist="889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028" tIns="45514" rIns="91028" bIns="45514" anchor="ctr"/>
            <a:lstStyle/>
            <a:p>
              <a:pPr algn="ctr" defTabSz="1212215"/>
              <a:endParaRPr lang="zh-CN" altLang="en-US" sz="2385">
                <a:solidFill>
                  <a:srgbClr val="FFFFFF"/>
                </a:solidFill>
                <a:latin typeface="Arial" panose="020B0604020202020204"/>
                <a:ea typeface="微软雅黑" panose="020B0503020204020204" pitchFamily="34" charset="-122"/>
              </a:endParaRPr>
            </a:p>
          </p:txBody>
        </p:sp>
        <p:sp>
          <p:nvSpPr>
            <p:cNvPr id="181" name="椭圆 180"/>
            <p:cNvSpPr/>
            <p:nvPr>
              <p:custDataLst>
                <p:tags r:id="rId63"/>
              </p:custDataLst>
            </p:nvPr>
          </p:nvSpPr>
          <p:spPr>
            <a:xfrm>
              <a:off x="2521605" y="3652957"/>
              <a:ext cx="698758" cy="688836"/>
            </a:xfrm>
            <a:prstGeom prst="ellipse">
              <a:avLst/>
            </a:prstGeom>
            <a:solidFill>
              <a:schemeClr val="accent1"/>
            </a:solidFill>
            <a:ln w="22225">
              <a:noFill/>
            </a:ln>
          </p:spPr>
          <p:style>
            <a:lnRef idx="2">
              <a:schemeClr val="accent1">
                <a:shade val="50000"/>
              </a:schemeClr>
            </a:lnRef>
            <a:fillRef idx="1">
              <a:schemeClr val="accent1"/>
            </a:fillRef>
            <a:effectRef idx="0">
              <a:schemeClr val="accent1"/>
            </a:effectRef>
            <a:fontRef idx="minor">
              <a:schemeClr val="lt1"/>
            </a:fontRef>
          </p:style>
          <p:txBody>
            <a:bodyPr lIns="91028" tIns="45514" rIns="91028" bIns="45514" anchor="ctr"/>
            <a:lstStyle/>
            <a:p>
              <a:pPr algn="ctr" defTabSz="1212215"/>
              <a:endParaRPr lang="zh-CN" altLang="en-US" sz="2385">
                <a:solidFill>
                  <a:srgbClr val="FFFFFF"/>
                </a:solidFill>
                <a:latin typeface="Arial" panose="020B0604020202020204"/>
                <a:ea typeface="微软雅黑" panose="020B0503020204020204" pitchFamily="34" charset="-122"/>
              </a:endParaRPr>
            </a:p>
          </p:txBody>
        </p:sp>
        <p:grpSp>
          <p:nvGrpSpPr>
            <p:cNvPr id="26649" name="组合 175"/>
            <p:cNvGrpSpPr/>
            <p:nvPr/>
          </p:nvGrpSpPr>
          <p:grpSpPr bwMode="auto">
            <a:xfrm>
              <a:off x="2696295" y="3832979"/>
              <a:ext cx="675972" cy="593825"/>
              <a:chOff x="688976" y="7240588"/>
              <a:chExt cx="519113" cy="461963"/>
            </a:xfrm>
          </p:grpSpPr>
          <p:sp>
            <p:nvSpPr>
              <p:cNvPr id="177" name="Freeform 64"/>
              <p:cNvSpPr/>
              <p:nvPr>
                <p:custDataLst>
                  <p:tags r:id="rId64"/>
                </p:custDataLst>
              </p:nvPr>
            </p:nvSpPr>
            <p:spPr bwMode="auto">
              <a:xfrm>
                <a:off x="708026" y="7245351"/>
                <a:ext cx="500063" cy="457200"/>
              </a:xfrm>
              <a:custGeom>
                <a:avLst/>
                <a:gdLst>
                  <a:gd name="T0" fmla="*/ 140 w 315"/>
                  <a:gd name="T1" fmla="*/ 288 h 288"/>
                  <a:gd name="T2" fmla="*/ 0 w 315"/>
                  <a:gd name="T3" fmla="*/ 176 h 288"/>
                  <a:gd name="T4" fmla="*/ 2 w 315"/>
                  <a:gd name="T5" fmla="*/ 14 h 288"/>
                  <a:gd name="T6" fmla="*/ 57 w 315"/>
                  <a:gd name="T7" fmla="*/ 9 h 288"/>
                  <a:gd name="T8" fmla="*/ 97 w 315"/>
                  <a:gd name="T9" fmla="*/ 57 h 288"/>
                  <a:gd name="T10" fmla="*/ 113 w 315"/>
                  <a:gd name="T11" fmla="*/ 9 h 288"/>
                  <a:gd name="T12" fmla="*/ 140 w 315"/>
                  <a:gd name="T13" fmla="*/ 0 h 288"/>
                  <a:gd name="T14" fmla="*/ 315 w 315"/>
                  <a:gd name="T15" fmla="*/ 150 h 288"/>
                  <a:gd name="T16" fmla="*/ 140 w 315"/>
                  <a:gd name="T17" fmla="*/ 288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5" h="288">
                    <a:moveTo>
                      <a:pt x="140" y="288"/>
                    </a:moveTo>
                    <a:lnTo>
                      <a:pt x="0" y="176"/>
                    </a:lnTo>
                    <a:lnTo>
                      <a:pt x="2" y="14"/>
                    </a:lnTo>
                    <a:lnTo>
                      <a:pt x="57" y="9"/>
                    </a:lnTo>
                    <a:lnTo>
                      <a:pt x="97" y="57"/>
                    </a:lnTo>
                    <a:lnTo>
                      <a:pt x="113" y="9"/>
                    </a:lnTo>
                    <a:lnTo>
                      <a:pt x="140" y="0"/>
                    </a:lnTo>
                    <a:lnTo>
                      <a:pt x="315" y="150"/>
                    </a:lnTo>
                    <a:lnTo>
                      <a:pt x="140" y="288"/>
                    </a:lnTo>
                    <a:close/>
                  </a:path>
                </a:pathLst>
              </a:custGeom>
              <a:gradFill flip="none" rotWithShape="1">
                <a:gsLst>
                  <a:gs pos="73000">
                    <a:srgbClr val="0D0D0D">
                      <a:alpha val="0"/>
                    </a:srgbClr>
                  </a:gs>
                  <a:gs pos="100000">
                    <a:schemeClr val="tx1">
                      <a:lumMod val="95000"/>
                      <a:lumOff val="5000"/>
                      <a:alpha val="0"/>
                    </a:schemeClr>
                  </a:gs>
                  <a:gs pos="0">
                    <a:schemeClr val="tx1">
                      <a:lumMod val="95000"/>
                      <a:lumOff val="5000"/>
                      <a:alpha val="55000"/>
                    </a:schemeClr>
                  </a:gs>
                </a:gsLst>
                <a:lin ang="2700000" scaled="1"/>
                <a:tileRect/>
              </a:gradFill>
              <a:ln>
                <a:noFill/>
              </a:ln>
            </p:spPr>
            <p:txBody>
              <a:bodyPr/>
              <a:lstStyle/>
              <a:p>
                <a:pPr defTabSz="1212215"/>
                <a:endParaRPr lang="zh-CN" altLang="en-US" sz="2385">
                  <a:solidFill>
                    <a:srgbClr val="1C1C1C"/>
                  </a:solidFill>
                  <a:latin typeface="Arial" panose="020B0604020202020204"/>
                  <a:ea typeface="微软雅黑" panose="020B0503020204020204" pitchFamily="34" charset="-122"/>
                </a:endParaRPr>
              </a:p>
            </p:txBody>
          </p:sp>
          <p:sp>
            <p:nvSpPr>
              <p:cNvPr id="26702" name="Freeform 65"/>
              <p:cNvSpPr>
                <a:spLocks noEditPoints="1"/>
              </p:cNvSpPr>
              <p:nvPr>
                <p:custDataLst>
                  <p:tags r:id="rId65"/>
                </p:custDataLst>
              </p:nvPr>
            </p:nvSpPr>
            <p:spPr bwMode="auto">
              <a:xfrm>
                <a:off x="688976" y="7240588"/>
                <a:ext cx="115888" cy="295275"/>
              </a:xfrm>
              <a:custGeom>
                <a:avLst/>
                <a:gdLst>
                  <a:gd name="T0" fmla="*/ 63551 w 31"/>
                  <a:gd name="T1" fmla="*/ 0 h 78"/>
                  <a:gd name="T2" fmla="*/ 108411 w 31"/>
                  <a:gd name="T3" fmla="*/ 18928 h 78"/>
                  <a:gd name="T4" fmla="*/ 115888 w 31"/>
                  <a:gd name="T5" fmla="*/ 68140 h 78"/>
                  <a:gd name="T6" fmla="*/ 115888 w 31"/>
                  <a:gd name="T7" fmla="*/ 238491 h 78"/>
                  <a:gd name="T8" fmla="*/ 100935 w 31"/>
                  <a:gd name="T9" fmla="*/ 280133 h 78"/>
                  <a:gd name="T10" fmla="*/ 59813 w 31"/>
                  <a:gd name="T11" fmla="*/ 295275 h 78"/>
                  <a:gd name="T12" fmla="*/ 11215 w 31"/>
                  <a:gd name="T13" fmla="*/ 272562 h 78"/>
                  <a:gd name="T14" fmla="*/ 0 w 31"/>
                  <a:gd name="T15" fmla="*/ 215778 h 78"/>
                  <a:gd name="T16" fmla="*/ 0 w 31"/>
                  <a:gd name="T17" fmla="*/ 79497 h 78"/>
                  <a:gd name="T18" fmla="*/ 11215 w 31"/>
                  <a:gd name="T19" fmla="*/ 22713 h 78"/>
                  <a:gd name="T20" fmla="*/ 63551 w 31"/>
                  <a:gd name="T21" fmla="*/ 0 h 78"/>
                  <a:gd name="T22" fmla="*/ 59813 w 31"/>
                  <a:gd name="T23" fmla="*/ 264990 h 78"/>
                  <a:gd name="T24" fmla="*/ 85981 w 31"/>
                  <a:gd name="T25" fmla="*/ 227135 h 78"/>
                  <a:gd name="T26" fmla="*/ 85981 w 31"/>
                  <a:gd name="T27" fmla="*/ 64355 h 78"/>
                  <a:gd name="T28" fmla="*/ 59813 w 31"/>
                  <a:gd name="T29" fmla="*/ 26499 h 78"/>
                  <a:gd name="T30" fmla="*/ 33645 w 31"/>
                  <a:gd name="T31" fmla="*/ 64355 h 78"/>
                  <a:gd name="T32" fmla="*/ 33645 w 31"/>
                  <a:gd name="T33" fmla="*/ 75712 h 78"/>
                  <a:gd name="T34" fmla="*/ 33645 w 31"/>
                  <a:gd name="T35" fmla="*/ 87068 h 78"/>
                  <a:gd name="T36" fmla="*/ 33645 w 31"/>
                  <a:gd name="T37" fmla="*/ 136281 h 78"/>
                  <a:gd name="T38" fmla="*/ 33645 w 31"/>
                  <a:gd name="T39" fmla="*/ 181708 h 78"/>
                  <a:gd name="T40" fmla="*/ 33645 w 31"/>
                  <a:gd name="T41" fmla="*/ 223349 h 78"/>
                  <a:gd name="T42" fmla="*/ 59813 w 31"/>
                  <a:gd name="T43" fmla="*/ 264990 h 7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1" h="78">
                    <a:moveTo>
                      <a:pt x="17" y="0"/>
                    </a:moveTo>
                    <a:cubicBezTo>
                      <a:pt x="22" y="0"/>
                      <a:pt x="26" y="2"/>
                      <a:pt x="29" y="5"/>
                    </a:cubicBezTo>
                    <a:cubicBezTo>
                      <a:pt x="31" y="8"/>
                      <a:pt x="31" y="12"/>
                      <a:pt x="31" y="18"/>
                    </a:cubicBezTo>
                    <a:cubicBezTo>
                      <a:pt x="31" y="63"/>
                      <a:pt x="31" y="63"/>
                      <a:pt x="31" y="63"/>
                    </a:cubicBezTo>
                    <a:cubicBezTo>
                      <a:pt x="31" y="67"/>
                      <a:pt x="30" y="71"/>
                      <a:pt x="27" y="74"/>
                    </a:cubicBezTo>
                    <a:cubicBezTo>
                      <a:pt x="25" y="76"/>
                      <a:pt x="21" y="78"/>
                      <a:pt x="16" y="78"/>
                    </a:cubicBezTo>
                    <a:cubicBezTo>
                      <a:pt x="10" y="78"/>
                      <a:pt x="5" y="76"/>
                      <a:pt x="3" y="72"/>
                    </a:cubicBezTo>
                    <a:cubicBezTo>
                      <a:pt x="1" y="69"/>
                      <a:pt x="0" y="64"/>
                      <a:pt x="0" y="57"/>
                    </a:cubicBezTo>
                    <a:cubicBezTo>
                      <a:pt x="0" y="21"/>
                      <a:pt x="0" y="21"/>
                      <a:pt x="0" y="21"/>
                    </a:cubicBezTo>
                    <a:cubicBezTo>
                      <a:pt x="0" y="14"/>
                      <a:pt x="1" y="9"/>
                      <a:pt x="3" y="6"/>
                    </a:cubicBezTo>
                    <a:cubicBezTo>
                      <a:pt x="5" y="2"/>
                      <a:pt x="10" y="0"/>
                      <a:pt x="17" y="0"/>
                    </a:cubicBezTo>
                    <a:close/>
                    <a:moveTo>
                      <a:pt x="16" y="70"/>
                    </a:moveTo>
                    <a:cubicBezTo>
                      <a:pt x="20" y="70"/>
                      <a:pt x="23" y="67"/>
                      <a:pt x="23" y="60"/>
                    </a:cubicBezTo>
                    <a:cubicBezTo>
                      <a:pt x="23" y="17"/>
                      <a:pt x="23" y="17"/>
                      <a:pt x="23" y="17"/>
                    </a:cubicBezTo>
                    <a:cubicBezTo>
                      <a:pt x="23" y="11"/>
                      <a:pt x="20" y="7"/>
                      <a:pt x="16" y="7"/>
                    </a:cubicBezTo>
                    <a:cubicBezTo>
                      <a:pt x="12" y="7"/>
                      <a:pt x="9" y="11"/>
                      <a:pt x="9" y="17"/>
                    </a:cubicBezTo>
                    <a:cubicBezTo>
                      <a:pt x="9" y="20"/>
                      <a:pt x="9" y="20"/>
                      <a:pt x="9" y="20"/>
                    </a:cubicBezTo>
                    <a:cubicBezTo>
                      <a:pt x="9" y="23"/>
                      <a:pt x="9" y="23"/>
                      <a:pt x="9" y="23"/>
                    </a:cubicBezTo>
                    <a:cubicBezTo>
                      <a:pt x="9" y="36"/>
                      <a:pt x="9" y="36"/>
                      <a:pt x="9" y="36"/>
                    </a:cubicBezTo>
                    <a:cubicBezTo>
                      <a:pt x="9" y="48"/>
                      <a:pt x="9" y="48"/>
                      <a:pt x="9" y="48"/>
                    </a:cubicBezTo>
                    <a:cubicBezTo>
                      <a:pt x="9" y="59"/>
                      <a:pt x="9" y="59"/>
                      <a:pt x="9" y="59"/>
                    </a:cubicBezTo>
                    <a:cubicBezTo>
                      <a:pt x="9" y="67"/>
                      <a:pt x="12" y="70"/>
                      <a:pt x="16" y="70"/>
                    </a:cubicBezTo>
                    <a:close/>
                  </a:path>
                </a:pathLst>
              </a:custGeom>
              <a:solidFill>
                <a:srgbClr val="FFFFFF"/>
              </a:solidFill>
              <a:ln>
                <a:noFill/>
              </a:ln>
              <a:extLst>
                <a:ext uri="{91240B29-F687-4F45-9708-019B960494DF}">
                  <a14:hiddenLine xmlns:a14="http://schemas.microsoft.com/office/drawing/2010/main" w="15875">
                    <a:solidFill>
                      <a:srgbClr val="000000"/>
                    </a:solidFill>
                    <a:prstDash val="solid"/>
                    <a:miter lim="800000"/>
                    <a:headEnd/>
                    <a:tailEnd/>
                  </a14:hiddenLine>
                </a:ext>
              </a:extLst>
            </p:spPr>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sp>
            <p:nvSpPr>
              <p:cNvPr id="26703" name="Freeform 66"/>
              <p:cNvSpPr>
                <a:spLocks noEditPoints="1"/>
              </p:cNvSpPr>
              <p:nvPr>
                <p:custDataLst>
                  <p:tags r:id="rId66"/>
                </p:custDataLst>
              </p:nvPr>
            </p:nvSpPr>
            <p:spPr bwMode="auto">
              <a:xfrm>
                <a:off x="817563" y="7245351"/>
                <a:ext cx="134938" cy="287338"/>
              </a:xfrm>
              <a:custGeom>
                <a:avLst/>
                <a:gdLst>
                  <a:gd name="T0" fmla="*/ 63721 w 36"/>
                  <a:gd name="T1" fmla="*/ 0 h 76"/>
                  <a:gd name="T2" fmla="*/ 112448 w 36"/>
                  <a:gd name="T3" fmla="*/ 0 h 76"/>
                  <a:gd name="T4" fmla="*/ 112448 w 36"/>
                  <a:gd name="T5" fmla="*/ 192819 h 76"/>
                  <a:gd name="T6" fmla="*/ 134938 w 36"/>
                  <a:gd name="T7" fmla="*/ 192819 h 76"/>
                  <a:gd name="T8" fmla="*/ 134938 w 36"/>
                  <a:gd name="T9" fmla="*/ 219284 h 76"/>
                  <a:gd name="T10" fmla="*/ 112448 w 36"/>
                  <a:gd name="T11" fmla="*/ 219284 h 76"/>
                  <a:gd name="T12" fmla="*/ 112448 w 36"/>
                  <a:gd name="T13" fmla="*/ 287338 h 76"/>
                  <a:gd name="T14" fmla="*/ 78714 w 36"/>
                  <a:gd name="T15" fmla="*/ 287338 h 76"/>
                  <a:gd name="T16" fmla="*/ 78714 w 36"/>
                  <a:gd name="T17" fmla="*/ 219284 h 76"/>
                  <a:gd name="T18" fmla="*/ 0 w 36"/>
                  <a:gd name="T19" fmla="*/ 219284 h 76"/>
                  <a:gd name="T20" fmla="*/ 0 w 36"/>
                  <a:gd name="T21" fmla="*/ 192819 h 76"/>
                  <a:gd name="T22" fmla="*/ 63721 w 36"/>
                  <a:gd name="T23" fmla="*/ 0 h 76"/>
                  <a:gd name="T24" fmla="*/ 78714 w 36"/>
                  <a:gd name="T25" fmla="*/ 192819 h 76"/>
                  <a:gd name="T26" fmla="*/ 78714 w 36"/>
                  <a:gd name="T27" fmla="*/ 41588 h 76"/>
                  <a:gd name="T28" fmla="*/ 56224 w 36"/>
                  <a:gd name="T29" fmla="*/ 117204 h 76"/>
                  <a:gd name="T30" fmla="*/ 33735 w 36"/>
                  <a:gd name="T31" fmla="*/ 192819 h 76"/>
                  <a:gd name="T32" fmla="*/ 78714 w 36"/>
                  <a:gd name="T33" fmla="*/ 192819 h 7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6" h="76">
                    <a:moveTo>
                      <a:pt x="17" y="0"/>
                    </a:moveTo>
                    <a:cubicBezTo>
                      <a:pt x="30" y="0"/>
                      <a:pt x="30" y="0"/>
                      <a:pt x="30" y="0"/>
                    </a:cubicBezTo>
                    <a:cubicBezTo>
                      <a:pt x="30" y="51"/>
                      <a:pt x="30" y="51"/>
                      <a:pt x="30" y="51"/>
                    </a:cubicBezTo>
                    <a:cubicBezTo>
                      <a:pt x="36" y="51"/>
                      <a:pt x="36" y="51"/>
                      <a:pt x="36" y="51"/>
                    </a:cubicBezTo>
                    <a:cubicBezTo>
                      <a:pt x="36" y="58"/>
                      <a:pt x="36" y="58"/>
                      <a:pt x="36" y="58"/>
                    </a:cubicBezTo>
                    <a:cubicBezTo>
                      <a:pt x="30" y="58"/>
                      <a:pt x="30" y="58"/>
                      <a:pt x="30" y="58"/>
                    </a:cubicBezTo>
                    <a:cubicBezTo>
                      <a:pt x="30" y="76"/>
                      <a:pt x="30" y="76"/>
                      <a:pt x="30" y="76"/>
                    </a:cubicBezTo>
                    <a:cubicBezTo>
                      <a:pt x="21" y="76"/>
                      <a:pt x="21" y="76"/>
                      <a:pt x="21" y="76"/>
                    </a:cubicBezTo>
                    <a:cubicBezTo>
                      <a:pt x="21" y="58"/>
                      <a:pt x="21" y="58"/>
                      <a:pt x="21" y="58"/>
                    </a:cubicBezTo>
                    <a:cubicBezTo>
                      <a:pt x="0" y="58"/>
                      <a:pt x="0" y="58"/>
                      <a:pt x="0" y="58"/>
                    </a:cubicBezTo>
                    <a:cubicBezTo>
                      <a:pt x="0" y="51"/>
                      <a:pt x="0" y="51"/>
                      <a:pt x="0" y="51"/>
                    </a:cubicBezTo>
                    <a:lnTo>
                      <a:pt x="17" y="0"/>
                    </a:lnTo>
                    <a:close/>
                    <a:moveTo>
                      <a:pt x="21" y="51"/>
                    </a:moveTo>
                    <a:cubicBezTo>
                      <a:pt x="21" y="11"/>
                      <a:pt x="21" y="11"/>
                      <a:pt x="21" y="11"/>
                    </a:cubicBezTo>
                    <a:cubicBezTo>
                      <a:pt x="20" y="15"/>
                      <a:pt x="17" y="22"/>
                      <a:pt x="15" y="31"/>
                    </a:cubicBezTo>
                    <a:cubicBezTo>
                      <a:pt x="12" y="40"/>
                      <a:pt x="10" y="47"/>
                      <a:pt x="9" y="51"/>
                    </a:cubicBezTo>
                    <a:lnTo>
                      <a:pt x="21" y="51"/>
                    </a:lnTo>
                    <a:close/>
                  </a:path>
                </a:pathLst>
              </a:custGeom>
              <a:solidFill>
                <a:srgbClr val="FFFFFF"/>
              </a:solidFill>
              <a:ln>
                <a:noFill/>
              </a:ln>
              <a:extLst>
                <a:ext uri="{91240B29-F687-4F45-9708-019B960494DF}">
                  <a14:hiddenLine xmlns:a14="http://schemas.microsoft.com/office/drawing/2010/main" w="15875">
                    <a:solidFill>
                      <a:srgbClr val="000000"/>
                    </a:solidFill>
                    <a:prstDash val="solid"/>
                    <a:miter lim="800000"/>
                    <a:headEnd/>
                    <a:tailEnd/>
                  </a14:hiddenLine>
                </a:ext>
              </a:extLst>
            </p:spPr>
            <p:txBody>
              <a:bodyPr/>
              <a:lstStyle/>
              <a:p>
                <a:pPr defTabSz="1212215" fontAlgn="base">
                  <a:spcBef>
                    <a:spcPct val="0"/>
                  </a:spcBef>
                  <a:spcAft>
                    <a:spcPct val="0"/>
                  </a:spcAft>
                </a:pPr>
                <a:endParaRPr lang="zh-CN" altLang="en-US" sz="2385">
                  <a:solidFill>
                    <a:srgbClr val="1C1C1C"/>
                  </a:solidFill>
                  <a:latin typeface="Arial" panose="020B0604020202020204" pitchFamily="34" charset="0"/>
                  <a:ea typeface="宋体" panose="02010600030101010101" pitchFamily="2" charset="-122"/>
                </a:endParaRPr>
              </a:p>
            </p:txBody>
          </p:sp>
        </p:grpSp>
      </p:grpSp>
      <p:sp>
        <p:nvSpPr>
          <p:cNvPr id="80" name="矩形 47"/>
          <p:cNvSpPr>
            <a:spLocks noChangeArrowheads="1"/>
          </p:cNvSpPr>
          <p:nvPr>
            <p:custDataLst>
              <p:tags r:id="rId67"/>
            </p:custDataLst>
          </p:nvPr>
        </p:nvSpPr>
        <p:spPr bwMode="auto">
          <a:xfrm>
            <a:off x="958215" y="1775460"/>
            <a:ext cx="2337435" cy="975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defTabSz="1212215">
              <a:lnSpc>
                <a:spcPct val="120000"/>
              </a:lnSpc>
            </a:pPr>
            <a:r>
              <a:rPr lang="zh-CN" altLang="en-US" sz="1600" dirty="0">
                <a:solidFill>
                  <a:srgbClr val="1C1C1C">
                    <a:lumMod val="65000"/>
                    <a:lumOff val="35000"/>
                  </a:srgbClr>
                </a:solidFill>
                <a:latin typeface="微软雅黑" panose="020B0503020204020204" pitchFamily="34" charset="-122"/>
                <a:ea typeface="微软雅黑" panose="020B0503020204020204" pitchFamily="34" charset="-122"/>
                <a:cs typeface="Arial Unicode MS" panose="020B0604020202020204" charset="-122"/>
                <a:sym typeface="Calibri" panose="020F0502020204030204" pitchFamily="34" charset="0"/>
              </a:rPr>
              <a:t>哪种工作好看个人，没有清闲的单位，只有清闲的人</a:t>
            </a:r>
            <a:endParaRPr lang="zh-CN" altLang="en-US" sz="1600" dirty="0">
              <a:solidFill>
                <a:srgbClr val="1C1C1C">
                  <a:lumMod val="65000"/>
                  <a:lumOff val="35000"/>
                </a:srgbClr>
              </a:solidFill>
              <a:latin typeface="微软雅黑" panose="020B0503020204020204" pitchFamily="34" charset="-122"/>
              <a:ea typeface="微软雅黑" panose="020B0503020204020204" pitchFamily="34" charset="-122"/>
              <a:cs typeface="Arial Unicode MS" panose="020B0604020202020204" charset="-122"/>
              <a:sym typeface="Calibri" panose="020F0502020204030204" pitchFamily="34" charset="0"/>
            </a:endParaRPr>
          </a:p>
        </p:txBody>
      </p:sp>
      <p:sp>
        <p:nvSpPr>
          <p:cNvPr id="21" name="矩形 47"/>
          <p:cNvSpPr>
            <a:spLocks noChangeArrowheads="1"/>
          </p:cNvSpPr>
          <p:nvPr>
            <p:custDataLst>
              <p:tags r:id="rId68"/>
            </p:custDataLst>
          </p:nvPr>
        </p:nvSpPr>
        <p:spPr bwMode="auto">
          <a:xfrm>
            <a:off x="889635" y="4105275"/>
            <a:ext cx="2538730" cy="1271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defTabSz="1212215">
              <a:lnSpc>
                <a:spcPct val="120000"/>
              </a:lnSpc>
            </a:pPr>
            <a:r>
              <a:rPr lang="zh-CN" altLang="en-US" sz="1600" dirty="0">
                <a:solidFill>
                  <a:srgbClr val="1C1C1C">
                    <a:lumMod val="65000"/>
                    <a:lumOff val="35000"/>
                  </a:srgbClr>
                </a:solidFill>
                <a:latin typeface="微软雅黑" panose="020B0503020204020204" pitchFamily="34" charset="-122"/>
                <a:ea typeface="微软雅黑" panose="020B0503020204020204" pitchFamily="34" charset="-122"/>
                <a:cs typeface="Arial Unicode MS" panose="020B0604020202020204" charset="-122"/>
                <a:sym typeface="Calibri" panose="020F0502020204030204" pitchFamily="34" charset="0"/>
              </a:rPr>
              <a:t>哪个好是相对的，体制内工作有保障，但在大灾大难、大是大非的时候就必须担起肩上的使命</a:t>
            </a:r>
            <a:endParaRPr lang="zh-CN" altLang="en-US" sz="1600" dirty="0">
              <a:solidFill>
                <a:srgbClr val="1C1C1C">
                  <a:lumMod val="65000"/>
                  <a:lumOff val="35000"/>
                </a:srgbClr>
              </a:solidFill>
              <a:latin typeface="微软雅黑" panose="020B0503020204020204" pitchFamily="34" charset="-122"/>
              <a:ea typeface="微软雅黑" panose="020B0503020204020204" pitchFamily="34" charset="-122"/>
              <a:cs typeface="Arial Unicode MS" panose="020B0604020202020204" charset="-122"/>
              <a:sym typeface="Calibri" panose="020F0502020204030204" pitchFamily="34" charset="0"/>
            </a:endParaRPr>
          </a:p>
        </p:txBody>
      </p:sp>
      <p:sp>
        <p:nvSpPr>
          <p:cNvPr id="22" name="矩形 47"/>
          <p:cNvSpPr>
            <a:spLocks noChangeArrowheads="1"/>
          </p:cNvSpPr>
          <p:nvPr>
            <p:custDataLst>
              <p:tags r:id="rId69"/>
            </p:custDataLst>
          </p:nvPr>
        </p:nvSpPr>
        <p:spPr bwMode="auto">
          <a:xfrm>
            <a:off x="8803005" y="1964690"/>
            <a:ext cx="2409190" cy="1271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defTabSz="1212215">
              <a:lnSpc>
                <a:spcPct val="120000"/>
              </a:lnSpc>
            </a:pPr>
            <a:r>
              <a:rPr lang="zh-CN" altLang="en-US" sz="1600" dirty="0">
                <a:solidFill>
                  <a:srgbClr val="1C1C1C">
                    <a:lumMod val="65000"/>
                    <a:lumOff val="35000"/>
                  </a:srgbClr>
                </a:solidFill>
                <a:latin typeface="微软雅黑" panose="020B0503020204020204" pitchFamily="34" charset="-122"/>
                <a:ea typeface="微软雅黑" panose="020B0503020204020204" pitchFamily="34" charset="-122"/>
                <a:cs typeface="Arial Unicode MS" panose="020B0604020202020204" charset="-122"/>
                <a:sym typeface="Calibri" panose="020F0502020204030204" pitchFamily="34" charset="0"/>
              </a:rPr>
              <a:t>哪种工作好看策略，在稳定中求进，在奋进中求稳，才是正确的工作之道</a:t>
            </a:r>
            <a:endParaRPr lang="zh-CN" altLang="en-US" sz="1600" dirty="0">
              <a:solidFill>
                <a:srgbClr val="1C1C1C">
                  <a:lumMod val="65000"/>
                  <a:lumOff val="35000"/>
                </a:srgbClr>
              </a:solidFill>
              <a:latin typeface="微软雅黑" panose="020B0503020204020204" pitchFamily="34" charset="-122"/>
              <a:ea typeface="微软雅黑" panose="020B0503020204020204" pitchFamily="34" charset="-122"/>
              <a:cs typeface="Arial Unicode MS" panose="020B0604020202020204" charset="-122"/>
              <a:sym typeface="Calibri" panose="020F0502020204030204" pitchFamily="34" charset="0"/>
            </a:endParaRPr>
          </a:p>
        </p:txBody>
      </p:sp>
      <p:sp>
        <p:nvSpPr>
          <p:cNvPr id="24" name="矩形 47"/>
          <p:cNvSpPr>
            <a:spLocks noChangeArrowheads="1"/>
          </p:cNvSpPr>
          <p:nvPr>
            <p:custDataLst>
              <p:tags r:id="rId70"/>
            </p:custDataLst>
          </p:nvPr>
        </p:nvSpPr>
        <p:spPr bwMode="auto">
          <a:xfrm>
            <a:off x="8917940" y="4156075"/>
            <a:ext cx="2447290" cy="1271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defTabSz="1212215">
              <a:lnSpc>
                <a:spcPct val="120000"/>
              </a:lnSpc>
            </a:pPr>
            <a:r>
              <a:rPr lang="zh-CN" altLang="en-US" sz="1600" dirty="0">
                <a:solidFill>
                  <a:srgbClr val="1C1C1C">
                    <a:lumMod val="65000"/>
                    <a:lumOff val="35000"/>
                  </a:srgbClr>
                </a:solidFill>
                <a:latin typeface="微软雅黑" panose="020B0503020204020204" pitchFamily="34" charset="-122"/>
                <a:ea typeface="微软雅黑" panose="020B0503020204020204" pitchFamily="34" charset="-122"/>
                <a:cs typeface="Arial Unicode MS" panose="020B0604020202020204" charset="-122"/>
                <a:sym typeface="Calibri" panose="020F0502020204030204" pitchFamily="34" charset="0"/>
              </a:rPr>
              <a:t>有时候社会上对体制内外工作的好坏是有误解的， 在哪都可以“混”，在哪也都可以“拼”</a:t>
            </a:r>
            <a:endParaRPr lang="zh-CN" altLang="en-US" sz="1600" dirty="0">
              <a:solidFill>
                <a:srgbClr val="1C1C1C">
                  <a:lumMod val="65000"/>
                  <a:lumOff val="35000"/>
                </a:srgbClr>
              </a:solidFill>
              <a:latin typeface="微软雅黑" panose="020B0503020204020204" pitchFamily="34" charset="-122"/>
              <a:ea typeface="微软雅黑" panose="020B0503020204020204" pitchFamily="34" charset="-122"/>
              <a:cs typeface="Arial Unicode MS" panose="020B0604020202020204" charset="-122"/>
              <a:sym typeface="Calibri" panose="020F0502020204030204" pitchFamily="34" charset="0"/>
            </a:endParaRPr>
          </a:p>
        </p:txBody>
      </p:sp>
    </p:spTree>
    <p:custDataLst>
      <p:tags r:id="rId71"/>
    </p:custDataLst>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250" fill="hold"/>
                                        <p:tgtEl>
                                          <p:spTgt spid="13"/>
                                        </p:tgtEl>
                                        <p:attrNameLst>
                                          <p:attrName>ppt_w</p:attrName>
                                        </p:attrNameLst>
                                      </p:cBhvr>
                                      <p:tavLst>
                                        <p:tav tm="0">
                                          <p:val>
                                            <p:fltVal val="0"/>
                                          </p:val>
                                        </p:tav>
                                        <p:tav tm="100000">
                                          <p:val>
                                            <p:strVal val="#ppt_w"/>
                                          </p:val>
                                        </p:tav>
                                      </p:tavLst>
                                    </p:anim>
                                    <p:anim calcmode="lin" valueType="num">
                                      <p:cBhvr>
                                        <p:cTn id="8" dur="250" fill="hold"/>
                                        <p:tgtEl>
                                          <p:spTgt spid="13"/>
                                        </p:tgtEl>
                                        <p:attrNameLst>
                                          <p:attrName>ppt_h</p:attrName>
                                        </p:attrNameLst>
                                      </p:cBhvr>
                                      <p:tavLst>
                                        <p:tav tm="0">
                                          <p:val>
                                            <p:fltVal val="0"/>
                                          </p:val>
                                        </p:tav>
                                        <p:tav tm="100000">
                                          <p:val>
                                            <p:strVal val="#ppt_h"/>
                                          </p:val>
                                        </p:tav>
                                      </p:tavLst>
                                    </p:anim>
                                    <p:animEffect transition="in" filter="fade">
                                      <p:cBhvr>
                                        <p:cTn id="9" dur="250"/>
                                        <p:tgtEl>
                                          <p:spTgt spid="13"/>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80"/>
                                        </p:tgtEl>
                                        <p:attrNameLst>
                                          <p:attrName>style.visibility</p:attrName>
                                        </p:attrNameLst>
                                      </p:cBhvr>
                                      <p:to>
                                        <p:strVal val="visible"/>
                                      </p:to>
                                    </p:set>
                                    <p:animEffect transition="in" filter="fade">
                                      <p:cBhvr>
                                        <p:cTn id="12" dur="250"/>
                                        <p:tgtEl>
                                          <p:spTgt spid="80"/>
                                        </p:tgtEl>
                                      </p:cBhvr>
                                    </p:animEffect>
                                  </p:childTnLst>
                                </p:cTn>
                              </p:par>
                            </p:childTnLst>
                          </p:cTn>
                        </p:par>
                        <p:par>
                          <p:cTn id="13" fill="hold">
                            <p:stCondLst>
                              <p:cond delay="500"/>
                            </p:stCondLst>
                            <p:childTnLst>
                              <p:par>
                                <p:cTn id="14" presetID="12" presetClass="entr" presetSubtype="2"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250"/>
                                        <p:tgtEl>
                                          <p:spTgt spid="9"/>
                                        </p:tgtEl>
                                        <p:attrNameLst>
                                          <p:attrName>ppt_x</p:attrName>
                                        </p:attrNameLst>
                                      </p:cBhvr>
                                      <p:tavLst>
                                        <p:tav tm="0">
                                          <p:val>
                                            <p:strVal val="#ppt_x+#ppt_w*1.125000"/>
                                          </p:val>
                                        </p:tav>
                                        <p:tav tm="100000">
                                          <p:val>
                                            <p:strVal val="#ppt_x"/>
                                          </p:val>
                                        </p:tav>
                                      </p:tavLst>
                                    </p:anim>
                                    <p:animEffect transition="in" filter="wipe(left)">
                                      <p:cBhvr>
                                        <p:cTn id="17" dur="250"/>
                                        <p:tgtEl>
                                          <p:spTgt spid="9"/>
                                        </p:tgtEl>
                                      </p:cBhvr>
                                    </p:animEffect>
                                  </p:childTnLst>
                                </p:cTn>
                              </p:par>
                            </p:childTnLst>
                          </p:cTn>
                        </p:par>
                        <p:par>
                          <p:cTn id="18" fill="hold">
                            <p:stCondLst>
                              <p:cond delay="1000"/>
                            </p:stCondLst>
                            <p:childTnLst>
                              <p:par>
                                <p:cTn id="19" presetID="53" presetClass="entr" presetSubtype="16" fill="hold" nodeType="after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p:cTn id="21" dur="250" fill="hold"/>
                                        <p:tgtEl>
                                          <p:spTgt spid="14"/>
                                        </p:tgtEl>
                                        <p:attrNameLst>
                                          <p:attrName>ppt_w</p:attrName>
                                        </p:attrNameLst>
                                      </p:cBhvr>
                                      <p:tavLst>
                                        <p:tav tm="0">
                                          <p:val>
                                            <p:fltVal val="0"/>
                                          </p:val>
                                        </p:tav>
                                        <p:tav tm="100000">
                                          <p:val>
                                            <p:strVal val="#ppt_w"/>
                                          </p:val>
                                        </p:tav>
                                      </p:tavLst>
                                    </p:anim>
                                    <p:anim calcmode="lin" valueType="num">
                                      <p:cBhvr>
                                        <p:cTn id="22" dur="250" fill="hold"/>
                                        <p:tgtEl>
                                          <p:spTgt spid="14"/>
                                        </p:tgtEl>
                                        <p:attrNameLst>
                                          <p:attrName>ppt_h</p:attrName>
                                        </p:attrNameLst>
                                      </p:cBhvr>
                                      <p:tavLst>
                                        <p:tav tm="0">
                                          <p:val>
                                            <p:fltVal val="0"/>
                                          </p:val>
                                        </p:tav>
                                        <p:tav tm="100000">
                                          <p:val>
                                            <p:strVal val="#ppt_h"/>
                                          </p:val>
                                        </p:tav>
                                      </p:tavLst>
                                    </p:anim>
                                    <p:animEffect transition="in" filter="fade">
                                      <p:cBhvr>
                                        <p:cTn id="23" dur="250"/>
                                        <p:tgtEl>
                                          <p:spTgt spid="14"/>
                                        </p:tgtEl>
                                      </p:cBhvr>
                                    </p:animEffect>
                                  </p:childTnLst>
                                </p:cTn>
                              </p:par>
                            </p:childTnLst>
                          </p:cTn>
                        </p:par>
                        <p:par>
                          <p:cTn id="24" fill="hold">
                            <p:stCondLst>
                              <p:cond delay="1500"/>
                            </p:stCondLst>
                            <p:childTnLst>
                              <p:par>
                                <p:cTn id="25" presetID="12" presetClass="entr" presetSubtype="4" fill="hold" nodeType="after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250"/>
                                        <p:tgtEl>
                                          <p:spTgt spid="10"/>
                                        </p:tgtEl>
                                        <p:attrNameLst>
                                          <p:attrName>ppt_y</p:attrName>
                                        </p:attrNameLst>
                                      </p:cBhvr>
                                      <p:tavLst>
                                        <p:tav tm="0">
                                          <p:val>
                                            <p:strVal val="#ppt_y+#ppt_h*1.125000"/>
                                          </p:val>
                                        </p:tav>
                                        <p:tav tm="100000">
                                          <p:val>
                                            <p:strVal val="#ppt_y"/>
                                          </p:val>
                                        </p:tav>
                                      </p:tavLst>
                                    </p:anim>
                                    <p:animEffect transition="in" filter="wipe(up)">
                                      <p:cBhvr>
                                        <p:cTn id="28" dur="250"/>
                                        <p:tgtEl>
                                          <p:spTgt spid="10"/>
                                        </p:tgtEl>
                                      </p:cBhvr>
                                    </p:animEffect>
                                  </p:childTnLst>
                                </p:cTn>
                              </p:par>
                            </p:childTnLst>
                          </p:cTn>
                        </p:par>
                        <p:par>
                          <p:cTn id="29" fill="hold">
                            <p:stCondLst>
                              <p:cond delay="2000"/>
                            </p:stCondLst>
                            <p:childTnLst>
                              <p:par>
                                <p:cTn id="30" presetID="53" presetClass="entr" presetSubtype="16" fill="hold" nodeType="afterEffect">
                                  <p:stCondLst>
                                    <p:cond delay="0"/>
                                  </p:stCondLst>
                                  <p:childTnLst>
                                    <p:set>
                                      <p:cBhvr>
                                        <p:cTn id="31" dur="1" fill="hold">
                                          <p:stCondLst>
                                            <p:cond delay="0"/>
                                          </p:stCondLst>
                                        </p:cTn>
                                        <p:tgtEl>
                                          <p:spTgt spid="16"/>
                                        </p:tgtEl>
                                        <p:attrNameLst>
                                          <p:attrName>style.visibility</p:attrName>
                                        </p:attrNameLst>
                                      </p:cBhvr>
                                      <p:to>
                                        <p:strVal val="visible"/>
                                      </p:to>
                                    </p:set>
                                    <p:anim calcmode="lin" valueType="num">
                                      <p:cBhvr>
                                        <p:cTn id="32" dur="250" fill="hold"/>
                                        <p:tgtEl>
                                          <p:spTgt spid="16"/>
                                        </p:tgtEl>
                                        <p:attrNameLst>
                                          <p:attrName>ppt_w</p:attrName>
                                        </p:attrNameLst>
                                      </p:cBhvr>
                                      <p:tavLst>
                                        <p:tav tm="0">
                                          <p:val>
                                            <p:fltVal val="0"/>
                                          </p:val>
                                        </p:tav>
                                        <p:tav tm="100000">
                                          <p:val>
                                            <p:strVal val="#ppt_w"/>
                                          </p:val>
                                        </p:tav>
                                      </p:tavLst>
                                    </p:anim>
                                    <p:anim calcmode="lin" valueType="num">
                                      <p:cBhvr>
                                        <p:cTn id="33" dur="250" fill="hold"/>
                                        <p:tgtEl>
                                          <p:spTgt spid="16"/>
                                        </p:tgtEl>
                                        <p:attrNameLst>
                                          <p:attrName>ppt_h</p:attrName>
                                        </p:attrNameLst>
                                      </p:cBhvr>
                                      <p:tavLst>
                                        <p:tav tm="0">
                                          <p:val>
                                            <p:fltVal val="0"/>
                                          </p:val>
                                        </p:tav>
                                        <p:tav tm="100000">
                                          <p:val>
                                            <p:strVal val="#ppt_h"/>
                                          </p:val>
                                        </p:tav>
                                      </p:tavLst>
                                    </p:anim>
                                    <p:animEffect transition="in" filter="fade">
                                      <p:cBhvr>
                                        <p:cTn id="34" dur="250"/>
                                        <p:tgtEl>
                                          <p:spTgt spid="16"/>
                                        </p:tgtEl>
                                      </p:cBhvr>
                                    </p:animEffect>
                                  </p:childTnLst>
                                </p:cTn>
                              </p:par>
                            </p:childTnLst>
                          </p:cTn>
                        </p:par>
                        <p:par>
                          <p:cTn id="35" fill="hold">
                            <p:stCondLst>
                              <p:cond delay="2500"/>
                            </p:stCondLst>
                            <p:childTnLst>
                              <p:par>
                                <p:cTn id="36" presetID="12" presetClass="entr" presetSubtype="8" fill="hold" nodeType="after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additive="base">
                                        <p:cTn id="38" dur="250"/>
                                        <p:tgtEl>
                                          <p:spTgt spid="12"/>
                                        </p:tgtEl>
                                        <p:attrNameLst>
                                          <p:attrName>ppt_x</p:attrName>
                                        </p:attrNameLst>
                                      </p:cBhvr>
                                      <p:tavLst>
                                        <p:tav tm="0">
                                          <p:val>
                                            <p:strVal val="#ppt_x-#ppt_w*1.125000"/>
                                          </p:val>
                                        </p:tav>
                                        <p:tav tm="100000">
                                          <p:val>
                                            <p:strVal val="#ppt_x"/>
                                          </p:val>
                                        </p:tav>
                                      </p:tavLst>
                                    </p:anim>
                                    <p:animEffect transition="in" filter="wipe(right)">
                                      <p:cBhvr>
                                        <p:cTn id="39" dur="250"/>
                                        <p:tgtEl>
                                          <p:spTgt spid="12"/>
                                        </p:tgtEl>
                                      </p:cBhvr>
                                    </p:animEffect>
                                  </p:childTnLst>
                                </p:cTn>
                              </p:par>
                            </p:childTnLst>
                          </p:cTn>
                        </p:par>
                        <p:par>
                          <p:cTn id="40" fill="hold">
                            <p:stCondLst>
                              <p:cond delay="3000"/>
                            </p:stCondLst>
                            <p:childTnLst>
                              <p:par>
                                <p:cTn id="41" presetID="53" presetClass="entr" presetSubtype="16" fill="hold" nodeType="after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p:cTn id="43" dur="250" fill="hold"/>
                                        <p:tgtEl>
                                          <p:spTgt spid="17"/>
                                        </p:tgtEl>
                                        <p:attrNameLst>
                                          <p:attrName>ppt_w</p:attrName>
                                        </p:attrNameLst>
                                      </p:cBhvr>
                                      <p:tavLst>
                                        <p:tav tm="0">
                                          <p:val>
                                            <p:fltVal val="0"/>
                                          </p:val>
                                        </p:tav>
                                        <p:tav tm="100000">
                                          <p:val>
                                            <p:strVal val="#ppt_w"/>
                                          </p:val>
                                        </p:tav>
                                      </p:tavLst>
                                    </p:anim>
                                    <p:anim calcmode="lin" valueType="num">
                                      <p:cBhvr>
                                        <p:cTn id="44" dur="250" fill="hold"/>
                                        <p:tgtEl>
                                          <p:spTgt spid="17"/>
                                        </p:tgtEl>
                                        <p:attrNameLst>
                                          <p:attrName>ppt_h</p:attrName>
                                        </p:attrNameLst>
                                      </p:cBhvr>
                                      <p:tavLst>
                                        <p:tav tm="0">
                                          <p:val>
                                            <p:fltVal val="0"/>
                                          </p:val>
                                        </p:tav>
                                        <p:tav tm="100000">
                                          <p:val>
                                            <p:strVal val="#ppt_h"/>
                                          </p:val>
                                        </p:tav>
                                      </p:tavLst>
                                    </p:anim>
                                    <p:animEffect transition="in" filter="fade">
                                      <p:cBhvr>
                                        <p:cTn id="45" dur="250"/>
                                        <p:tgtEl>
                                          <p:spTgt spid="17"/>
                                        </p:tgtEl>
                                      </p:cBhvr>
                                    </p:animEffect>
                                  </p:childTnLst>
                                </p:cTn>
                              </p:par>
                            </p:childTnLst>
                          </p:cTn>
                        </p:par>
                        <p:par>
                          <p:cTn id="46" fill="hold">
                            <p:stCondLst>
                              <p:cond delay="3500"/>
                            </p:stCondLst>
                            <p:childTnLst>
                              <p:par>
                                <p:cTn id="47" presetID="12" presetClass="entr" presetSubtype="1"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250"/>
                                        <p:tgtEl>
                                          <p:spTgt spid="11"/>
                                        </p:tgtEl>
                                        <p:attrNameLst>
                                          <p:attrName>ppt_y</p:attrName>
                                        </p:attrNameLst>
                                      </p:cBhvr>
                                      <p:tavLst>
                                        <p:tav tm="0">
                                          <p:val>
                                            <p:strVal val="#ppt_y-#ppt_h*1.125000"/>
                                          </p:val>
                                        </p:tav>
                                        <p:tav tm="100000">
                                          <p:val>
                                            <p:strVal val="#ppt_y"/>
                                          </p:val>
                                        </p:tav>
                                      </p:tavLst>
                                    </p:anim>
                                    <p:animEffect transition="in" filter="wipe(down)">
                                      <p:cBhvr>
                                        <p:cTn id="50" dur="250"/>
                                        <p:tgtEl>
                                          <p:spTgt spid="11"/>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21"/>
                                        </p:tgtEl>
                                        <p:attrNameLst>
                                          <p:attrName>style.visibility</p:attrName>
                                        </p:attrNameLst>
                                      </p:cBhvr>
                                      <p:to>
                                        <p:strVal val="visible"/>
                                      </p:to>
                                    </p:set>
                                    <p:animEffect transition="in" filter="fade">
                                      <p:cBhvr>
                                        <p:cTn id="53" dur="250"/>
                                        <p:tgtEl>
                                          <p:spTgt spid="21"/>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22"/>
                                        </p:tgtEl>
                                        <p:attrNameLst>
                                          <p:attrName>style.visibility</p:attrName>
                                        </p:attrNameLst>
                                      </p:cBhvr>
                                      <p:to>
                                        <p:strVal val="visible"/>
                                      </p:to>
                                    </p:set>
                                    <p:animEffect transition="in" filter="fade">
                                      <p:cBhvr>
                                        <p:cTn id="56" dur="250"/>
                                        <p:tgtEl>
                                          <p:spTgt spid="22"/>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24"/>
                                        </p:tgtEl>
                                        <p:attrNameLst>
                                          <p:attrName>style.visibility</p:attrName>
                                        </p:attrNameLst>
                                      </p:cBhvr>
                                      <p:to>
                                        <p:strVal val="visible"/>
                                      </p:to>
                                    </p:set>
                                    <p:animEffect transition="in" filter="fade">
                                      <p:cBhvr>
                                        <p:cTn id="59" dur="2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p:bldP spid="21" grpId="0"/>
      <p:bldP spid="22" grpId="0"/>
      <p:bldP spid="2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pattFill prst="lgGrid">
          <a:fgClr>
            <a:schemeClr val="bg1">
              <a:lumMod val="95000"/>
            </a:schemeClr>
          </a:fgClr>
          <a:bgClr>
            <a:schemeClr val="bg1"/>
          </a:bgClr>
        </a:pattFill>
        <a:effectLst/>
      </p:bgPr>
    </p:bg>
    <p:spTree>
      <p:nvGrpSpPr>
        <p:cNvPr id="1" name=""/>
        <p:cNvGrpSpPr/>
        <p:nvPr/>
      </p:nvGrpSpPr>
      <p:grpSpPr>
        <a:xfrm>
          <a:off x="0" y="0"/>
          <a:ext cx="0" cy="0"/>
          <a:chOff x="0" y="0"/>
          <a:chExt cx="0" cy="0"/>
        </a:xfrm>
      </p:grpSpPr>
      <p:cxnSp>
        <p:nvCxnSpPr>
          <p:cNvPr id="51" name="直接连接符 50"/>
          <p:cNvCxnSpPr/>
          <p:nvPr>
            <p:custDataLst>
              <p:tags r:id="rId1"/>
            </p:custDataLst>
          </p:nvPr>
        </p:nvCxnSpPr>
        <p:spPr>
          <a:xfrm>
            <a:off x="660400" y="760413"/>
            <a:ext cx="10858500" cy="0"/>
          </a:xfrm>
          <a:prstGeom prst="line">
            <a:avLst/>
          </a:prstGeom>
          <a:noFill/>
          <a:ln w="22225" cap="flat" cmpd="sng" algn="ctr">
            <a:solidFill>
              <a:srgbClr val="1C6299"/>
            </a:solidFill>
            <a:prstDash val="solid"/>
            <a:miter lim="800000"/>
          </a:ln>
          <a:effectLst/>
        </p:spPr>
      </p:cxnSp>
      <p:sp>
        <p:nvSpPr>
          <p:cNvPr id="59" name="文本框 58"/>
          <p:cNvSpPr txBox="1"/>
          <p:nvPr>
            <p:custDataLst>
              <p:tags r:id="rId2"/>
            </p:custDataLst>
          </p:nvPr>
        </p:nvSpPr>
        <p:spPr>
          <a:xfrm>
            <a:off x="660400" y="6583649"/>
            <a:ext cx="1941557" cy="246221"/>
          </a:xfrm>
          <a:prstGeom prst="rect">
            <a:avLst/>
          </a:prstGeom>
          <a:noFill/>
        </p:spPr>
        <p:txBody>
          <a:bodyPr wrap="none" rtlCol="0">
            <a:spAutoFit/>
          </a:bodyPr>
          <a:lstStyle/>
          <a:p>
            <a:pPr marR="0" indent="0" defTabSz="914400" fontAlgn="auto">
              <a:lnSpc>
                <a:spcPct val="100000"/>
              </a:lnSpc>
              <a:spcBef>
                <a:spcPts val="0"/>
              </a:spcBef>
              <a:spcAft>
                <a:spcPts val="0"/>
              </a:spcAft>
              <a:buClrTx/>
              <a:buSzTx/>
              <a:buFontTx/>
              <a:buNone/>
              <a:defRPr/>
            </a:pPr>
            <a:r>
              <a:rPr kumimoji="0" lang="zh-CN" altLang="en-US" sz="1000" b="0" i="0" kern="1200" cap="none" spc="600" normalizeH="0" baseline="0" noProof="0" dirty="0">
                <a:solidFill>
                  <a:prstClr val="white"/>
                </a:solidFill>
                <a:latin typeface="微软雅黑" panose="020B0503020204020204" pitchFamily="34" charset="-122"/>
                <a:ea typeface="微软雅黑" panose="020B0503020204020204" pitchFamily="34" charset="-122"/>
                <a:cs typeface="+mn-cs"/>
              </a:rPr>
              <a:t>自强不息 厚德载物</a:t>
            </a:r>
            <a:endParaRPr kumimoji="0" lang="zh-CN" altLang="en-US" sz="1000" b="0" i="0" kern="1200" cap="none" spc="600" normalizeH="0" baseline="0" noProof="0" dirty="0">
              <a:solidFill>
                <a:prstClr val="white"/>
              </a:solidFill>
              <a:latin typeface="微软雅黑" panose="020B0503020204020204" pitchFamily="34" charset="-122"/>
              <a:ea typeface="微软雅黑" panose="020B0503020204020204" pitchFamily="34" charset="-122"/>
              <a:cs typeface="+mn-cs"/>
            </a:endParaRPr>
          </a:p>
        </p:txBody>
      </p:sp>
      <p:pic>
        <p:nvPicPr>
          <p:cNvPr id="61" name="图片 60"/>
          <p:cNvPicPr>
            <a:picLocks noChangeAspect="1"/>
          </p:cNvPicPr>
          <p:nvPr>
            <p:custDataLst>
              <p:tags r:id="rId3"/>
            </p:custDataLst>
          </p:nvPr>
        </p:nvPicPr>
        <p:blipFill>
          <a:blip r:embed="rId4" cstate="print">
            <a:extLst>
              <a:ext uri="{28A0092B-C50C-407E-A947-70E740481C1C}">
                <a14:useLocalDpi xmlns:a14="http://schemas.microsoft.com/office/drawing/2010/main" val="0"/>
              </a:ext>
            </a:extLst>
          </a:blip>
          <a:stretch>
            <a:fillRect/>
          </a:stretch>
        </p:blipFill>
        <p:spPr>
          <a:xfrm>
            <a:off x="9724913" y="176378"/>
            <a:ext cx="1897854" cy="555905"/>
          </a:xfrm>
          <a:prstGeom prst="rect">
            <a:avLst/>
          </a:prstGeom>
        </p:spPr>
      </p:pic>
      <p:sp>
        <p:nvSpPr>
          <p:cNvPr id="62" name="矩形 61"/>
          <p:cNvSpPr/>
          <p:nvPr>
            <p:custDataLst>
              <p:tags r:id="rId5"/>
            </p:custDataLst>
          </p:nvPr>
        </p:nvSpPr>
        <p:spPr>
          <a:xfrm>
            <a:off x="0" y="6570000"/>
            <a:ext cx="12192000" cy="288000"/>
          </a:xfrm>
          <a:prstGeom prst="rect">
            <a:avLst/>
          </a:prstGeom>
          <a:solidFill>
            <a:srgbClr val="1C6299"/>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63" name="文本框 62"/>
          <p:cNvSpPr txBox="1"/>
          <p:nvPr>
            <p:custDataLst>
              <p:tags r:id="rId6"/>
            </p:custDataLst>
          </p:nvPr>
        </p:nvSpPr>
        <p:spPr>
          <a:xfrm>
            <a:off x="594090" y="6583649"/>
            <a:ext cx="2031325" cy="246221"/>
          </a:xfrm>
          <a:prstGeom prst="rect">
            <a:avLst/>
          </a:prstGeom>
          <a:noFill/>
        </p:spPr>
        <p:txBody>
          <a:bodyPr wrap="none" rtlCol="0">
            <a:spAutoFit/>
          </a:bodyPr>
          <a:lstStyle/>
          <a:p>
            <a:pPr>
              <a:defRPr/>
            </a:pPr>
            <a:r>
              <a:rPr lang="zh-CN" altLang="en-US" sz="1000" spc="600" dirty="0">
                <a:solidFill>
                  <a:prstClr val="white"/>
                </a:solidFill>
                <a:latin typeface="微软雅黑" panose="020B0503020204020204" pitchFamily="34" charset="-122"/>
                <a:ea typeface="微软雅黑" panose="020B0503020204020204" pitchFamily="34" charset="-122"/>
              </a:rPr>
              <a:t>知行合一、经世致用</a:t>
            </a:r>
            <a:endParaRPr kumimoji="0" lang="zh-CN" altLang="en-US" sz="1000" b="0" i="0" kern="1200" cap="none" spc="600" normalizeH="0" baseline="0" noProof="0" dirty="0">
              <a:solidFill>
                <a:prstClr val="white"/>
              </a:solidFill>
              <a:latin typeface="微软雅黑" panose="020B0503020204020204" pitchFamily="34" charset="-122"/>
              <a:ea typeface="微软雅黑" panose="020B0503020204020204" pitchFamily="34" charset="-122"/>
              <a:cs typeface="+mn-cs"/>
            </a:endParaRPr>
          </a:p>
        </p:txBody>
      </p:sp>
      <p:sp>
        <p:nvSpPr>
          <p:cNvPr id="64" name="文本框 63"/>
          <p:cNvSpPr txBox="1"/>
          <p:nvPr>
            <p:custDataLst>
              <p:tags r:id="rId7"/>
            </p:custDataLst>
          </p:nvPr>
        </p:nvSpPr>
        <p:spPr>
          <a:xfrm>
            <a:off x="9137792" y="6583649"/>
            <a:ext cx="2484975" cy="246221"/>
          </a:xfrm>
          <a:prstGeom prst="rect">
            <a:avLst/>
          </a:prstGeom>
          <a:noFill/>
        </p:spPr>
        <p:txBody>
          <a:bodyPr wrap="none" rtlCol="0">
            <a:spAutoFit/>
          </a:bodyPr>
          <a:lstStyle/>
          <a:p>
            <a:pPr algn="r">
              <a:defRPr/>
            </a:pPr>
            <a:r>
              <a:rPr lang="en-US" altLang="zh-CN" sz="1000" spc="300" dirty="0">
                <a:solidFill>
                  <a:prstClr val="white"/>
                </a:solidFill>
                <a:latin typeface="Arial" panose="020B0604020202020204" pitchFamily="34" charset="0"/>
                <a:ea typeface="微软雅黑" panose="020B0503020204020204" pitchFamily="34" charset="-122"/>
                <a:cs typeface="Arial" panose="020B0604020202020204" pitchFamily="34" charset="0"/>
              </a:rPr>
              <a:t>Central South University</a:t>
            </a:r>
            <a:endParaRPr kumimoji="0" lang="zh-CN" altLang="en-US" sz="1000" b="0" i="0" kern="1200" cap="none" spc="300" normalizeH="0" baseline="0" noProof="0" dirty="0">
              <a:solidFill>
                <a:prstClr val="white"/>
              </a:solidFill>
              <a:latin typeface="Arial" panose="020B0604020202020204" pitchFamily="34" charset="0"/>
              <a:ea typeface="微软雅黑" panose="020B0503020204020204" pitchFamily="34" charset="-122"/>
              <a:cs typeface="Arial" panose="020B0604020202020204" pitchFamily="34" charset="0"/>
            </a:endParaRPr>
          </a:p>
        </p:txBody>
      </p:sp>
      <p:grpSp>
        <p:nvGrpSpPr>
          <p:cNvPr id="89" name="组合 88"/>
          <p:cNvGrpSpPr/>
          <p:nvPr/>
        </p:nvGrpSpPr>
        <p:grpSpPr>
          <a:xfrm>
            <a:off x="1417955" y="1880235"/>
            <a:ext cx="1997710" cy="1997710"/>
            <a:chOff x="1766094" y="2627734"/>
            <a:chExt cx="2610644" cy="2610644"/>
          </a:xfrm>
        </p:grpSpPr>
        <p:sp>
          <p:nvSpPr>
            <p:cNvPr id="90" name="椭圆 89"/>
            <p:cNvSpPr/>
            <p:nvPr>
              <p:custDataLst>
                <p:tags r:id="rId8"/>
              </p:custDataLst>
            </p:nvPr>
          </p:nvSpPr>
          <p:spPr>
            <a:xfrm>
              <a:off x="1766094" y="2627734"/>
              <a:ext cx="2610644" cy="2610644"/>
            </a:xfrm>
            <a:prstGeom prst="ellipse">
              <a:avLst/>
            </a:prstGeom>
            <a:no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91" name="任意多边形 11"/>
            <p:cNvSpPr/>
            <p:nvPr>
              <p:custDataLst>
                <p:tags r:id="rId9"/>
              </p:custDataLst>
            </p:nvPr>
          </p:nvSpPr>
          <p:spPr>
            <a:xfrm>
              <a:off x="1856582" y="2718222"/>
              <a:ext cx="2429668" cy="2429668"/>
            </a:xfrm>
            <a:custGeom>
              <a:avLst/>
              <a:gdLst>
                <a:gd name="connsiteX0" fmla="*/ 1214834 w 2429668"/>
                <a:gd name="connsiteY0" fmla="*/ 235897 h 2429668"/>
                <a:gd name="connsiteX1" fmla="*/ 235897 w 2429668"/>
                <a:gd name="connsiteY1" fmla="*/ 1214834 h 2429668"/>
                <a:gd name="connsiteX2" fmla="*/ 1214834 w 2429668"/>
                <a:gd name="connsiteY2" fmla="*/ 2193771 h 2429668"/>
                <a:gd name="connsiteX3" fmla="*/ 2193771 w 2429668"/>
                <a:gd name="connsiteY3" fmla="*/ 1214834 h 2429668"/>
                <a:gd name="connsiteX4" fmla="*/ 1214834 w 2429668"/>
                <a:gd name="connsiteY4" fmla="*/ 235897 h 2429668"/>
                <a:gd name="connsiteX5" fmla="*/ 1214834 w 2429668"/>
                <a:gd name="connsiteY5" fmla="*/ 0 h 2429668"/>
                <a:gd name="connsiteX6" fmla="*/ 2429668 w 2429668"/>
                <a:gd name="connsiteY6" fmla="*/ 1214834 h 2429668"/>
                <a:gd name="connsiteX7" fmla="*/ 1214834 w 2429668"/>
                <a:gd name="connsiteY7" fmla="*/ 2429668 h 2429668"/>
                <a:gd name="connsiteX8" fmla="*/ 0 w 2429668"/>
                <a:gd name="connsiteY8" fmla="*/ 1214834 h 2429668"/>
                <a:gd name="connsiteX9" fmla="*/ 1214834 w 2429668"/>
                <a:gd name="connsiteY9" fmla="*/ 0 h 242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29668" h="2429668">
                  <a:moveTo>
                    <a:pt x="1214834" y="235897"/>
                  </a:moveTo>
                  <a:cubicBezTo>
                    <a:pt x="674182" y="235897"/>
                    <a:pt x="235897" y="674182"/>
                    <a:pt x="235897" y="1214834"/>
                  </a:cubicBezTo>
                  <a:cubicBezTo>
                    <a:pt x="235897" y="1755486"/>
                    <a:pt x="674182" y="2193771"/>
                    <a:pt x="1214834" y="2193771"/>
                  </a:cubicBezTo>
                  <a:cubicBezTo>
                    <a:pt x="1755486" y="2193771"/>
                    <a:pt x="2193771" y="1755486"/>
                    <a:pt x="2193771" y="1214834"/>
                  </a:cubicBezTo>
                  <a:cubicBezTo>
                    <a:pt x="2193771" y="674182"/>
                    <a:pt x="1755486" y="235897"/>
                    <a:pt x="1214834" y="235897"/>
                  </a:cubicBezTo>
                  <a:close/>
                  <a:moveTo>
                    <a:pt x="1214834" y="0"/>
                  </a:moveTo>
                  <a:cubicBezTo>
                    <a:pt x="1885768" y="0"/>
                    <a:pt x="2429668" y="543900"/>
                    <a:pt x="2429668" y="1214834"/>
                  </a:cubicBezTo>
                  <a:cubicBezTo>
                    <a:pt x="2429668" y="1885768"/>
                    <a:pt x="1885768" y="2429668"/>
                    <a:pt x="1214834" y="2429668"/>
                  </a:cubicBezTo>
                  <a:cubicBezTo>
                    <a:pt x="543900" y="2429668"/>
                    <a:pt x="0" y="1885768"/>
                    <a:pt x="0" y="1214834"/>
                  </a:cubicBezTo>
                  <a:cubicBezTo>
                    <a:pt x="0" y="543900"/>
                    <a:pt x="543900" y="0"/>
                    <a:pt x="1214834" y="0"/>
                  </a:cubicBez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92" name="TextBox 30"/>
          <p:cNvSpPr txBox="1"/>
          <p:nvPr>
            <p:custDataLst>
              <p:tags r:id="rId10"/>
            </p:custDataLst>
          </p:nvPr>
        </p:nvSpPr>
        <p:spPr>
          <a:xfrm>
            <a:off x="2221230" y="2467610"/>
            <a:ext cx="675005" cy="738505"/>
          </a:xfrm>
          <a:prstGeom prst="rect">
            <a:avLst/>
          </a:prstGeom>
          <a:noFill/>
        </p:spPr>
        <p:txBody>
          <a:bodyPr wrap="square" lIns="0" tIns="0" rIns="0" bIns="0" rtlCol="0">
            <a:spAutoFit/>
          </a:bodyPr>
          <a:lstStyle/>
          <a:p>
            <a:r>
              <a:rPr lang="en-US" altLang="zh-CN" sz="4800" spc="225" dirty="0">
                <a:solidFill>
                  <a:schemeClr val="tx2">
                    <a:lumMod val="40000"/>
                    <a:lumOff val="60000"/>
                  </a:schemeClr>
                </a:solidFill>
                <a:latin typeface="Agency FB" panose="020B0503020202020204" pitchFamily="34" charset="0"/>
                <a:ea typeface="微软雅黑" panose="020B0503020204020204" pitchFamily="34" charset="-122"/>
              </a:rPr>
              <a:t>1</a:t>
            </a:r>
            <a:endParaRPr lang="en-US" altLang="zh-CN" sz="2800" spc="225" dirty="0">
              <a:solidFill>
                <a:schemeClr val="tx2">
                  <a:lumMod val="40000"/>
                  <a:lumOff val="60000"/>
                </a:schemeClr>
              </a:solidFill>
              <a:latin typeface="Agency FB" panose="020B0503020202020204" pitchFamily="34" charset="0"/>
              <a:ea typeface="微软雅黑" panose="020B0503020204020204" pitchFamily="34" charset="-122"/>
            </a:endParaRPr>
          </a:p>
        </p:txBody>
      </p:sp>
      <p:grpSp>
        <p:nvGrpSpPr>
          <p:cNvPr id="93" name="组合 92"/>
          <p:cNvGrpSpPr/>
          <p:nvPr/>
        </p:nvGrpSpPr>
        <p:grpSpPr>
          <a:xfrm>
            <a:off x="1417955" y="1878965"/>
            <a:ext cx="1997710" cy="1997710"/>
            <a:chOff x="1766094" y="2627734"/>
            <a:chExt cx="2610644" cy="2610644"/>
          </a:xfrm>
        </p:grpSpPr>
        <p:sp>
          <p:nvSpPr>
            <p:cNvPr id="94" name="弧形 93"/>
            <p:cNvSpPr/>
            <p:nvPr>
              <p:custDataLst>
                <p:tags r:id="rId11"/>
              </p:custDataLst>
            </p:nvPr>
          </p:nvSpPr>
          <p:spPr>
            <a:xfrm>
              <a:off x="1928972" y="2790612"/>
              <a:ext cx="2284888" cy="2284888"/>
            </a:xfrm>
            <a:prstGeom prst="arc">
              <a:avLst>
                <a:gd name="adj1" fmla="val 16200000"/>
                <a:gd name="adj2" fmla="val 758092"/>
              </a:avLst>
            </a:prstGeom>
            <a:ln w="3302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800" dirty="0"/>
            </a:p>
          </p:txBody>
        </p:sp>
        <p:sp>
          <p:nvSpPr>
            <p:cNvPr id="95" name="椭圆 94"/>
            <p:cNvSpPr/>
            <p:nvPr>
              <p:custDataLst>
                <p:tags r:id="rId12"/>
              </p:custDataLst>
            </p:nvPr>
          </p:nvSpPr>
          <p:spPr>
            <a:xfrm>
              <a:off x="1766094" y="2627734"/>
              <a:ext cx="2610644" cy="2610644"/>
            </a:xfrm>
            <a:prstGeom prst="ellipse">
              <a:avLst/>
            </a:prstGeom>
            <a:no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96" name="TextBox 30"/>
          <p:cNvSpPr txBox="1"/>
          <p:nvPr>
            <p:custDataLst>
              <p:tags r:id="rId13"/>
            </p:custDataLst>
          </p:nvPr>
        </p:nvSpPr>
        <p:spPr>
          <a:xfrm>
            <a:off x="1117600" y="4010660"/>
            <a:ext cx="2364105" cy="368935"/>
          </a:xfrm>
          <a:prstGeom prst="rect">
            <a:avLst/>
          </a:prstGeom>
          <a:noFill/>
        </p:spPr>
        <p:txBody>
          <a:bodyPr wrap="square" lIns="0" tIns="0" rIns="0" bIns="0" rtlCol="0">
            <a:spAutoFit/>
          </a:bodyPr>
          <a:lstStyle/>
          <a:p>
            <a:pPr algn="ctr"/>
            <a:r>
              <a:rPr lang="zh-CN" altLang="en-US" sz="2400" b="1" dirty="0">
                <a:solidFill>
                  <a:srgbClr val="1B6299"/>
                </a:solidFill>
                <a:latin typeface="微软雅黑" panose="020B0503020204020204" pitchFamily="34" charset="-122"/>
                <a:ea typeface="微软雅黑" panose="020B0503020204020204" pitchFamily="34" charset="-122"/>
              </a:rPr>
              <a:t>工作稳定性不同</a:t>
            </a:r>
            <a:endParaRPr lang="zh-CN" altLang="en-US" sz="2400" b="1" dirty="0">
              <a:solidFill>
                <a:srgbClr val="1B6299"/>
              </a:solidFill>
              <a:latin typeface="微软雅黑" panose="020B0503020204020204" pitchFamily="34" charset="-122"/>
              <a:ea typeface="微软雅黑" panose="020B0503020204020204" pitchFamily="34" charset="-122"/>
            </a:endParaRPr>
          </a:p>
        </p:txBody>
      </p:sp>
      <p:sp>
        <p:nvSpPr>
          <p:cNvPr id="97" name="TextBox 30"/>
          <p:cNvSpPr txBox="1"/>
          <p:nvPr>
            <p:custDataLst>
              <p:tags r:id="rId14"/>
            </p:custDataLst>
          </p:nvPr>
        </p:nvSpPr>
        <p:spPr>
          <a:xfrm>
            <a:off x="4187190" y="4010660"/>
            <a:ext cx="3343275" cy="368935"/>
          </a:xfrm>
          <a:prstGeom prst="rect">
            <a:avLst/>
          </a:prstGeom>
          <a:noFill/>
        </p:spPr>
        <p:txBody>
          <a:bodyPr wrap="square" lIns="0" tIns="0" rIns="0" bIns="0" rtlCol="0">
            <a:spAutoFit/>
          </a:bodyPr>
          <a:lstStyle/>
          <a:p>
            <a:pPr algn="ctr"/>
            <a:r>
              <a:rPr lang="zh-CN" altLang="en-US" sz="2400" b="1" dirty="0">
                <a:solidFill>
                  <a:srgbClr val="1B6298"/>
                </a:solidFill>
                <a:latin typeface="微软雅黑" panose="020B0503020204020204" pitchFamily="34" charset="-122"/>
                <a:ea typeface="微软雅黑" panose="020B0503020204020204" pitchFamily="34" charset="-122"/>
              </a:rPr>
              <a:t>工作自由度不同</a:t>
            </a:r>
            <a:endParaRPr lang="zh-CN" altLang="en-US" sz="2400" b="1" dirty="0">
              <a:solidFill>
                <a:srgbClr val="1B6298"/>
              </a:solidFill>
              <a:latin typeface="微软雅黑" panose="020B0503020204020204" pitchFamily="34" charset="-122"/>
              <a:ea typeface="微软雅黑" panose="020B0503020204020204" pitchFamily="34" charset="-122"/>
            </a:endParaRPr>
          </a:p>
        </p:txBody>
      </p:sp>
      <p:sp>
        <p:nvSpPr>
          <p:cNvPr id="98" name="TextBox 30"/>
          <p:cNvSpPr txBox="1"/>
          <p:nvPr>
            <p:custDataLst>
              <p:tags r:id="rId15"/>
            </p:custDataLst>
          </p:nvPr>
        </p:nvSpPr>
        <p:spPr>
          <a:xfrm>
            <a:off x="7887335" y="4010660"/>
            <a:ext cx="3493770" cy="368935"/>
          </a:xfrm>
          <a:prstGeom prst="rect">
            <a:avLst/>
          </a:prstGeom>
          <a:noFill/>
        </p:spPr>
        <p:txBody>
          <a:bodyPr wrap="square" lIns="0" tIns="0" rIns="0" bIns="0" rtlCol="0">
            <a:spAutoFit/>
          </a:bodyPr>
          <a:lstStyle/>
          <a:p>
            <a:pPr algn="ctr"/>
            <a:r>
              <a:rPr lang="zh-CN" altLang="en-US" sz="2400" b="1" dirty="0">
                <a:solidFill>
                  <a:srgbClr val="002060"/>
                </a:solidFill>
                <a:latin typeface="微软雅黑" panose="020B0503020204020204" pitchFamily="34" charset="-122"/>
                <a:ea typeface="微软雅黑" panose="020B0503020204020204" pitchFamily="34" charset="-122"/>
              </a:rPr>
              <a:t>薪资波动水平不同</a:t>
            </a:r>
            <a:endParaRPr lang="zh-CN" altLang="en-US" sz="2400" b="1" dirty="0">
              <a:solidFill>
                <a:srgbClr val="002060"/>
              </a:solidFill>
              <a:latin typeface="微软雅黑" panose="020B0503020204020204" pitchFamily="34" charset="-122"/>
              <a:ea typeface="微软雅黑" panose="020B0503020204020204" pitchFamily="34" charset="-122"/>
            </a:endParaRPr>
          </a:p>
        </p:txBody>
      </p:sp>
      <p:sp>
        <p:nvSpPr>
          <p:cNvPr id="99" name="TextBox 29"/>
          <p:cNvSpPr txBox="1"/>
          <p:nvPr>
            <p:custDataLst>
              <p:tags r:id="rId16"/>
            </p:custDataLst>
          </p:nvPr>
        </p:nvSpPr>
        <p:spPr>
          <a:xfrm>
            <a:off x="870585" y="4523740"/>
            <a:ext cx="2874645" cy="541020"/>
          </a:xfrm>
          <a:prstGeom prst="rect">
            <a:avLst/>
          </a:prstGeom>
          <a:noFill/>
        </p:spPr>
        <p:txBody>
          <a:bodyPr wrap="square" lIns="0" tIns="0" rIns="0" bIns="0" rtlCol="0">
            <a:spAutoFit/>
          </a:bodyPr>
          <a:lstStyle/>
          <a:p>
            <a:pPr>
              <a:lnSpc>
                <a:spcPct val="110000"/>
              </a:lnSpc>
            </a:pPr>
            <a:r>
              <a:rPr lang="zh-CN" altLang="en-US" sz="1600" dirty="0">
                <a:solidFill>
                  <a:schemeClr val="bg2">
                    <a:lumMod val="25000"/>
                  </a:schemeClr>
                </a:solidFill>
                <a:latin typeface="微软雅黑" panose="020B0503020204020204" pitchFamily="34" charset="-122"/>
                <a:ea typeface="微软雅黑" panose="020B0503020204020204" pitchFamily="34" charset="-122"/>
              </a:rPr>
              <a:t>体制内的工作更稳定，失业的风险较小，试错空间较大</a:t>
            </a:r>
            <a:endParaRPr lang="zh-CN" altLang="en-US" sz="1600" dirty="0">
              <a:solidFill>
                <a:schemeClr val="bg2">
                  <a:lumMod val="25000"/>
                </a:schemeClr>
              </a:solidFill>
              <a:latin typeface="微软雅黑" panose="020B0503020204020204" pitchFamily="34" charset="-122"/>
              <a:ea typeface="微软雅黑" panose="020B0503020204020204" pitchFamily="34" charset="-122"/>
            </a:endParaRPr>
          </a:p>
        </p:txBody>
      </p:sp>
      <p:sp>
        <p:nvSpPr>
          <p:cNvPr id="100" name="TextBox 29"/>
          <p:cNvSpPr txBox="1"/>
          <p:nvPr>
            <p:custDataLst>
              <p:tags r:id="rId17"/>
            </p:custDataLst>
          </p:nvPr>
        </p:nvSpPr>
        <p:spPr>
          <a:xfrm>
            <a:off x="4115435" y="4538980"/>
            <a:ext cx="3607435" cy="811530"/>
          </a:xfrm>
          <a:prstGeom prst="rect">
            <a:avLst/>
          </a:prstGeom>
          <a:noFill/>
        </p:spPr>
        <p:txBody>
          <a:bodyPr wrap="square" lIns="0" tIns="0" rIns="0" bIns="0" rtlCol="0">
            <a:spAutoFit/>
          </a:bodyPr>
          <a:lstStyle/>
          <a:p>
            <a:pPr>
              <a:lnSpc>
                <a:spcPct val="110000"/>
              </a:lnSpc>
            </a:pPr>
            <a:r>
              <a:rPr lang="zh-CN" altLang="en-US" sz="1600" dirty="0">
                <a:solidFill>
                  <a:schemeClr val="bg2">
                    <a:lumMod val="25000"/>
                  </a:schemeClr>
                </a:solidFill>
                <a:latin typeface="微软雅黑" panose="020B0503020204020204" pitchFamily="34" charset="-122"/>
                <a:ea typeface="微软雅黑" panose="020B0503020204020204" pitchFamily="34" charset="-122"/>
              </a:rPr>
              <a:t>体制内的工作时间较为固定集中，体制外的工作时间较为杂乱分散，“临时加班”是家常便饭。</a:t>
            </a:r>
            <a:endParaRPr lang="zh-CN" altLang="en-US" sz="1600" dirty="0">
              <a:solidFill>
                <a:schemeClr val="bg2">
                  <a:lumMod val="25000"/>
                </a:schemeClr>
              </a:solidFill>
              <a:latin typeface="微软雅黑" panose="020B0503020204020204" pitchFamily="34" charset="-122"/>
              <a:ea typeface="微软雅黑" panose="020B0503020204020204" pitchFamily="34" charset="-122"/>
            </a:endParaRPr>
          </a:p>
        </p:txBody>
      </p:sp>
      <p:sp>
        <p:nvSpPr>
          <p:cNvPr id="101" name="TextBox 29"/>
          <p:cNvSpPr txBox="1"/>
          <p:nvPr>
            <p:custDataLst>
              <p:tags r:id="rId18"/>
            </p:custDataLst>
          </p:nvPr>
        </p:nvSpPr>
        <p:spPr>
          <a:xfrm>
            <a:off x="8115300" y="4538980"/>
            <a:ext cx="3283585" cy="811530"/>
          </a:xfrm>
          <a:prstGeom prst="rect">
            <a:avLst/>
          </a:prstGeom>
          <a:noFill/>
        </p:spPr>
        <p:txBody>
          <a:bodyPr wrap="square" lIns="0" tIns="0" rIns="0" bIns="0" rtlCol="0">
            <a:spAutoFit/>
          </a:bodyPr>
          <a:lstStyle/>
          <a:p>
            <a:pPr>
              <a:lnSpc>
                <a:spcPct val="110000"/>
              </a:lnSpc>
            </a:pPr>
            <a:r>
              <a:rPr lang="zh-CN" altLang="en-US" sz="1600" dirty="0">
                <a:solidFill>
                  <a:schemeClr val="bg2">
                    <a:lumMod val="25000"/>
                  </a:schemeClr>
                </a:solidFill>
                <a:latin typeface="微软雅黑" panose="020B0503020204020204" pitchFamily="34" charset="-122"/>
                <a:ea typeface="微软雅黑" panose="020B0503020204020204" pitchFamily="34" charset="-122"/>
              </a:rPr>
              <a:t>体制内工作薪资波动范围较小，体制外工作薪资波动范围较大，且薪资层级差距也相比体制内工作大</a:t>
            </a:r>
            <a:endParaRPr lang="zh-CN" altLang="en-US" sz="1600" dirty="0">
              <a:solidFill>
                <a:schemeClr val="bg2">
                  <a:lumMod val="25000"/>
                </a:schemeClr>
              </a:solidFill>
              <a:latin typeface="微软雅黑" panose="020B0503020204020204" pitchFamily="34" charset="-122"/>
              <a:ea typeface="微软雅黑" panose="020B0503020204020204" pitchFamily="34" charset="-122"/>
            </a:endParaRPr>
          </a:p>
        </p:txBody>
      </p:sp>
      <p:grpSp>
        <p:nvGrpSpPr>
          <p:cNvPr id="102" name="组合 101"/>
          <p:cNvGrpSpPr/>
          <p:nvPr/>
        </p:nvGrpSpPr>
        <p:grpSpPr>
          <a:xfrm>
            <a:off x="4889500" y="1873885"/>
            <a:ext cx="1938655" cy="1938655"/>
            <a:chOff x="1766094" y="2627734"/>
            <a:chExt cx="2610644" cy="2610644"/>
          </a:xfrm>
        </p:grpSpPr>
        <p:sp>
          <p:nvSpPr>
            <p:cNvPr id="103" name="椭圆 102"/>
            <p:cNvSpPr/>
            <p:nvPr>
              <p:custDataLst>
                <p:tags r:id="rId19"/>
              </p:custDataLst>
            </p:nvPr>
          </p:nvSpPr>
          <p:spPr>
            <a:xfrm>
              <a:off x="1766094" y="2627734"/>
              <a:ext cx="2610644" cy="2610644"/>
            </a:xfrm>
            <a:prstGeom prst="ellipse">
              <a:avLst/>
            </a:prstGeom>
            <a:no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04" name="任意多边形 25"/>
            <p:cNvSpPr/>
            <p:nvPr>
              <p:custDataLst>
                <p:tags r:id="rId20"/>
              </p:custDataLst>
            </p:nvPr>
          </p:nvSpPr>
          <p:spPr>
            <a:xfrm>
              <a:off x="1856582" y="2717375"/>
              <a:ext cx="2429668" cy="2429668"/>
            </a:xfrm>
            <a:custGeom>
              <a:avLst/>
              <a:gdLst>
                <a:gd name="connsiteX0" fmla="*/ 1214834 w 2429668"/>
                <a:gd name="connsiteY0" fmla="*/ 235897 h 2429668"/>
                <a:gd name="connsiteX1" fmla="*/ 235897 w 2429668"/>
                <a:gd name="connsiteY1" fmla="*/ 1214834 h 2429668"/>
                <a:gd name="connsiteX2" fmla="*/ 1214834 w 2429668"/>
                <a:gd name="connsiteY2" fmla="*/ 2193771 h 2429668"/>
                <a:gd name="connsiteX3" fmla="*/ 2193771 w 2429668"/>
                <a:gd name="connsiteY3" fmla="*/ 1214834 h 2429668"/>
                <a:gd name="connsiteX4" fmla="*/ 1214834 w 2429668"/>
                <a:gd name="connsiteY4" fmla="*/ 235897 h 2429668"/>
                <a:gd name="connsiteX5" fmla="*/ 1214834 w 2429668"/>
                <a:gd name="connsiteY5" fmla="*/ 0 h 2429668"/>
                <a:gd name="connsiteX6" fmla="*/ 2429668 w 2429668"/>
                <a:gd name="connsiteY6" fmla="*/ 1214834 h 2429668"/>
                <a:gd name="connsiteX7" fmla="*/ 1214834 w 2429668"/>
                <a:gd name="connsiteY7" fmla="*/ 2429668 h 2429668"/>
                <a:gd name="connsiteX8" fmla="*/ 0 w 2429668"/>
                <a:gd name="connsiteY8" fmla="*/ 1214834 h 2429668"/>
                <a:gd name="connsiteX9" fmla="*/ 1214834 w 2429668"/>
                <a:gd name="connsiteY9" fmla="*/ 0 h 242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29668" h="2429668">
                  <a:moveTo>
                    <a:pt x="1214834" y="235897"/>
                  </a:moveTo>
                  <a:cubicBezTo>
                    <a:pt x="674182" y="235897"/>
                    <a:pt x="235897" y="674182"/>
                    <a:pt x="235897" y="1214834"/>
                  </a:cubicBezTo>
                  <a:cubicBezTo>
                    <a:pt x="235897" y="1755486"/>
                    <a:pt x="674182" y="2193771"/>
                    <a:pt x="1214834" y="2193771"/>
                  </a:cubicBezTo>
                  <a:cubicBezTo>
                    <a:pt x="1755486" y="2193771"/>
                    <a:pt x="2193771" y="1755486"/>
                    <a:pt x="2193771" y="1214834"/>
                  </a:cubicBezTo>
                  <a:cubicBezTo>
                    <a:pt x="2193771" y="674182"/>
                    <a:pt x="1755486" y="235897"/>
                    <a:pt x="1214834" y="235897"/>
                  </a:cubicBezTo>
                  <a:close/>
                  <a:moveTo>
                    <a:pt x="1214834" y="0"/>
                  </a:moveTo>
                  <a:cubicBezTo>
                    <a:pt x="1885768" y="0"/>
                    <a:pt x="2429668" y="543900"/>
                    <a:pt x="2429668" y="1214834"/>
                  </a:cubicBezTo>
                  <a:cubicBezTo>
                    <a:pt x="2429668" y="1885768"/>
                    <a:pt x="1885768" y="2429668"/>
                    <a:pt x="1214834" y="2429668"/>
                  </a:cubicBezTo>
                  <a:cubicBezTo>
                    <a:pt x="543900" y="2429668"/>
                    <a:pt x="0" y="1885768"/>
                    <a:pt x="0" y="1214834"/>
                  </a:cubicBezTo>
                  <a:cubicBezTo>
                    <a:pt x="0" y="543900"/>
                    <a:pt x="543900" y="0"/>
                    <a:pt x="1214834" y="0"/>
                  </a:cubicBez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105" name="TextBox 30"/>
          <p:cNvSpPr txBox="1"/>
          <p:nvPr>
            <p:custDataLst>
              <p:tags r:id="rId21"/>
            </p:custDataLst>
          </p:nvPr>
        </p:nvSpPr>
        <p:spPr>
          <a:xfrm>
            <a:off x="5713730" y="2446655"/>
            <a:ext cx="641350" cy="738505"/>
          </a:xfrm>
          <a:prstGeom prst="rect">
            <a:avLst/>
          </a:prstGeom>
          <a:noFill/>
        </p:spPr>
        <p:txBody>
          <a:bodyPr wrap="square" lIns="0" tIns="0" rIns="0" bIns="0" rtlCol="0">
            <a:spAutoFit/>
          </a:bodyPr>
          <a:lstStyle/>
          <a:p>
            <a:r>
              <a:rPr lang="en-US" altLang="zh-CN" sz="4800" spc="225" dirty="0">
                <a:solidFill>
                  <a:schemeClr val="tx2">
                    <a:lumMod val="60000"/>
                    <a:lumOff val="40000"/>
                  </a:schemeClr>
                </a:solidFill>
                <a:latin typeface="Agency FB" panose="020B0503020202020204" pitchFamily="34" charset="0"/>
                <a:ea typeface="微软雅黑" panose="020B0503020204020204" pitchFamily="34" charset="-122"/>
              </a:rPr>
              <a:t>2</a:t>
            </a:r>
            <a:endParaRPr lang="en-US" altLang="zh-CN" sz="4800" spc="225" dirty="0">
              <a:solidFill>
                <a:schemeClr val="tx2">
                  <a:lumMod val="60000"/>
                  <a:lumOff val="40000"/>
                </a:schemeClr>
              </a:solidFill>
              <a:latin typeface="Agency FB" panose="020B0503020202020204" pitchFamily="34" charset="0"/>
              <a:ea typeface="微软雅黑" panose="020B0503020204020204" pitchFamily="34" charset="-122"/>
            </a:endParaRPr>
          </a:p>
        </p:txBody>
      </p:sp>
      <p:grpSp>
        <p:nvGrpSpPr>
          <p:cNvPr id="106" name="组合 105"/>
          <p:cNvGrpSpPr/>
          <p:nvPr/>
        </p:nvGrpSpPr>
        <p:grpSpPr>
          <a:xfrm>
            <a:off x="4891405" y="1874520"/>
            <a:ext cx="1938655" cy="1938655"/>
            <a:chOff x="1766094" y="2627734"/>
            <a:chExt cx="2610644" cy="2610644"/>
          </a:xfrm>
        </p:grpSpPr>
        <p:sp>
          <p:nvSpPr>
            <p:cNvPr id="107" name="弧形 106"/>
            <p:cNvSpPr/>
            <p:nvPr>
              <p:custDataLst>
                <p:tags r:id="rId22"/>
              </p:custDataLst>
            </p:nvPr>
          </p:nvSpPr>
          <p:spPr>
            <a:xfrm>
              <a:off x="1928972" y="2790612"/>
              <a:ext cx="2284888" cy="2284888"/>
            </a:xfrm>
            <a:prstGeom prst="arc">
              <a:avLst>
                <a:gd name="adj1" fmla="val 16200000"/>
                <a:gd name="adj2" fmla="val 758092"/>
              </a:avLst>
            </a:prstGeom>
            <a:ln w="3302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800"/>
            </a:p>
          </p:txBody>
        </p:sp>
        <p:sp>
          <p:nvSpPr>
            <p:cNvPr id="108" name="椭圆 107"/>
            <p:cNvSpPr/>
            <p:nvPr>
              <p:custDataLst>
                <p:tags r:id="rId23"/>
              </p:custDataLst>
            </p:nvPr>
          </p:nvSpPr>
          <p:spPr>
            <a:xfrm>
              <a:off x="1766094" y="2627734"/>
              <a:ext cx="2610644" cy="2610644"/>
            </a:xfrm>
            <a:prstGeom prst="ellipse">
              <a:avLst/>
            </a:prstGeom>
            <a:noFill/>
            <a:ln w="3175">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grpSp>
        <p:nvGrpSpPr>
          <p:cNvPr id="109" name="组合 108"/>
          <p:cNvGrpSpPr/>
          <p:nvPr/>
        </p:nvGrpSpPr>
        <p:grpSpPr>
          <a:xfrm>
            <a:off x="8517890" y="1844675"/>
            <a:ext cx="1957705" cy="1957705"/>
            <a:chOff x="1766094" y="2627734"/>
            <a:chExt cx="2610644" cy="2610644"/>
          </a:xfrm>
        </p:grpSpPr>
        <p:sp>
          <p:nvSpPr>
            <p:cNvPr id="110" name="椭圆 109"/>
            <p:cNvSpPr/>
            <p:nvPr>
              <p:custDataLst>
                <p:tags r:id="rId24"/>
              </p:custDataLst>
            </p:nvPr>
          </p:nvSpPr>
          <p:spPr>
            <a:xfrm>
              <a:off x="1766094" y="2627734"/>
              <a:ext cx="2610644" cy="2610644"/>
            </a:xfrm>
            <a:prstGeom prst="ellipse">
              <a:avLst/>
            </a:prstGeom>
            <a:no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11" name="任意多边形 32"/>
            <p:cNvSpPr/>
            <p:nvPr>
              <p:custDataLst>
                <p:tags r:id="rId25"/>
              </p:custDataLst>
            </p:nvPr>
          </p:nvSpPr>
          <p:spPr>
            <a:xfrm>
              <a:off x="1856582" y="2718222"/>
              <a:ext cx="2429668" cy="2429668"/>
            </a:xfrm>
            <a:custGeom>
              <a:avLst/>
              <a:gdLst>
                <a:gd name="connsiteX0" fmla="*/ 1214834 w 2429668"/>
                <a:gd name="connsiteY0" fmla="*/ 235897 h 2429668"/>
                <a:gd name="connsiteX1" fmla="*/ 235897 w 2429668"/>
                <a:gd name="connsiteY1" fmla="*/ 1214834 h 2429668"/>
                <a:gd name="connsiteX2" fmla="*/ 1214834 w 2429668"/>
                <a:gd name="connsiteY2" fmla="*/ 2193771 h 2429668"/>
                <a:gd name="connsiteX3" fmla="*/ 2193771 w 2429668"/>
                <a:gd name="connsiteY3" fmla="*/ 1214834 h 2429668"/>
                <a:gd name="connsiteX4" fmla="*/ 1214834 w 2429668"/>
                <a:gd name="connsiteY4" fmla="*/ 235897 h 2429668"/>
                <a:gd name="connsiteX5" fmla="*/ 1214834 w 2429668"/>
                <a:gd name="connsiteY5" fmla="*/ 0 h 2429668"/>
                <a:gd name="connsiteX6" fmla="*/ 2429668 w 2429668"/>
                <a:gd name="connsiteY6" fmla="*/ 1214834 h 2429668"/>
                <a:gd name="connsiteX7" fmla="*/ 1214834 w 2429668"/>
                <a:gd name="connsiteY7" fmla="*/ 2429668 h 2429668"/>
                <a:gd name="connsiteX8" fmla="*/ 0 w 2429668"/>
                <a:gd name="connsiteY8" fmla="*/ 1214834 h 2429668"/>
                <a:gd name="connsiteX9" fmla="*/ 1214834 w 2429668"/>
                <a:gd name="connsiteY9" fmla="*/ 0 h 242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29668" h="2429668">
                  <a:moveTo>
                    <a:pt x="1214834" y="235897"/>
                  </a:moveTo>
                  <a:cubicBezTo>
                    <a:pt x="674182" y="235897"/>
                    <a:pt x="235897" y="674182"/>
                    <a:pt x="235897" y="1214834"/>
                  </a:cubicBezTo>
                  <a:cubicBezTo>
                    <a:pt x="235897" y="1755486"/>
                    <a:pt x="674182" y="2193771"/>
                    <a:pt x="1214834" y="2193771"/>
                  </a:cubicBezTo>
                  <a:cubicBezTo>
                    <a:pt x="1755486" y="2193771"/>
                    <a:pt x="2193771" y="1755486"/>
                    <a:pt x="2193771" y="1214834"/>
                  </a:cubicBezTo>
                  <a:cubicBezTo>
                    <a:pt x="2193771" y="674182"/>
                    <a:pt x="1755486" y="235897"/>
                    <a:pt x="1214834" y="235897"/>
                  </a:cubicBezTo>
                  <a:close/>
                  <a:moveTo>
                    <a:pt x="1214834" y="0"/>
                  </a:moveTo>
                  <a:cubicBezTo>
                    <a:pt x="1885768" y="0"/>
                    <a:pt x="2429668" y="543900"/>
                    <a:pt x="2429668" y="1214834"/>
                  </a:cubicBezTo>
                  <a:cubicBezTo>
                    <a:pt x="2429668" y="1885768"/>
                    <a:pt x="1885768" y="2429668"/>
                    <a:pt x="1214834" y="2429668"/>
                  </a:cubicBezTo>
                  <a:cubicBezTo>
                    <a:pt x="543900" y="2429668"/>
                    <a:pt x="0" y="1885768"/>
                    <a:pt x="0" y="1214834"/>
                  </a:cubicBezTo>
                  <a:cubicBezTo>
                    <a:pt x="0" y="543900"/>
                    <a:pt x="543900" y="0"/>
                    <a:pt x="1214834" y="0"/>
                  </a:cubicBez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112" name="TextBox 30"/>
          <p:cNvSpPr txBox="1"/>
          <p:nvPr>
            <p:custDataLst>
              <p:tags r:id="rId26"/>
            </p:custDataLst>
          </p:nvPr>
        </p:nvSpPr>
        <p:spPr>
          <a:xfrm>
            <a:off x="9366250" y="2430780"/>
            <a:ext cx="548005" cy="738505"/>
          </a:xfrm>
          <a:prstGeom prst="rect">
            <a:avLst/>
          </a:prstGeom>
          <a:noFill/>
        </p:spPr>
        <p:txBody>
          <a:bodyPr wrap="square" lIns="0" tIns="0" rIns="0" bIns="0" rtlCol="0">
            <a:spAutoFit/>
          </a:bodyPr>
          <a:lstStyle/>
          <a:p>
            <a:r>
              <a:rPr lang="en-US" altLang="zh-CN" sz="4800" spc="225" dirty="0">
                <a:solidFill>
                  <a:schemeClr val="tx2">
                    <a:lumMod val="75000"/>
                  </a:schemeClr>
                </a:solidFill>
                <a:latin typeface="Agency FB" panose="020B0503020202020204" pitchFamily="34" charset="0"/>
                <a:ea typeface="微软雅黑" panose="020B0503020204020204" pitchFamily="34" charset="-122"/>
              </a:rPr>
              <a:t>3</a:t>
            </a:r>
            <a:endParaRPr lang="en-US" altLang="zh-CN" sz="4800" spc="225" dirty="0">
              <a:solidFill>
                <a:schemeClr val="tx2">
                  <a:lumMod val="75000"/>
                </a:schemeClr>
              </a:solidFill>
              <a:latin typeface="Agency FB" panose="020B0503020202020204" pitchFamily="34" charset="0"/>
              <a:ea typeface="微软雅黑" panose="020B0503020204020204" pitchFamily="34" charset="-122"/>
            </a:endParaRPr>
          </a:p>
        </p:txBody>
      </p:sp>
      <p:grpSp>
        <p:nvGrpSpPr>
          <p:cNvPr id="113" name="组合 112"/>
          <p:cNvGrpSpPr/>
          <p:nvPr/>
        </p:nvGrpSpPr>
        <p:grpSpPr>
          <a:xfrm>
            <a:off x="8519795" y="1845310"/>
            <a:ext cx="1957705" cy="1957705"/>
            <a:chOff x="1766094" y="2627734"/>
            <a:chExt cx="2610644" cy="2610644"/>
          </a:xfrm>
        </p:grpSpPr>
        <p:sp>
          <p:nvSpPr>
            <p:cNvPr id="114" name="弧形 113"/>
            <p:cNvSpPr/>
            <p:nvPr>
              <p:custDataLst>
                <p:tags r:id="rId27"/>
              </p:custDataLst>
            </p:nvPr>
          </p:nvSpPr>
          <p:spPr>
            <a:xfrm>
              <a:off x="1928972" y="2790612"/>
              <a:ext cx="2284888" cy="2284888"/>
            </a:xfrm>
            <a:prstGeom prst="arc">
              <a:avLst>
                <a:gd name="adj1" fmla="val 16200000"/>
                <a:gd name="adj2" fmla="val 3557642"/>
              </a:avLst>
            </a:prstGeom>
            <a:ln w="3302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800"/>
            </a:p>
          </p:txBody>
        </p:sp>
        <p:sp>
          <p:nvSpPr>
            <p:cNvPr id="115" name="椭圆 114"/>
            <p:cNvSpPr/>
            <p:nvPr>
              <p:custDataLst>
                <p:tags r:id="rId28"/>
              </p:custDataLst>
            </p:nvPr>
          </p:nvSpPr>
          <p:spPr>
            <a:xfrm>
              <a:off x="1766094" y="2627734"/>
              <a:ext cx="2610644" cy="2610644"/>
            </a:xfrm>
            <a:prstGeom prst="ellipse">
              <a:avLst/>
            </a:prstGeom>
            <a:noFill/>
            <a:ln w="31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3" name="文本框 2"/>
          <p:cNvSpPr txBox="1"/>
          <p:nvPr>
            <p:custDataLst>
              <p:tags r:id="rId29"/>
            </p:custDataLst>
          </p:nvPr>
        </p:nvSpPr>
        <p:spPr>
          <a:xfrm>
            <a:off x="1226185" y="921385"/>
            <a:ext cx="9478010" cy="645160"/>
          </a:xfrm>
          <a:prstGeom prst="rect">
            <a:avLst/>
          </a:prstGeom>
          <a:noFill/>
          <a:ln w="9525">
            <a:noFill/>
          </a:ln>
        </p:spPr>
        <p:txBody>
          <a:bodyPr wrap="square">
            <a:spAutoFit/>
          </a:bodyPr>
          <a:lstStyle/>
          <a:p>
            <a:pPr algn="l">
              <a:buClrTx/>
              <a:buSzTx/>
              <a:buFontTx/>
            </a:pPr>
            <a:r>
              <a:rPr lang="zh-CN" altLang="en-US" sz="1800" b="0" dirty="0">
                <a:solidFill>
                  <a:schemeClr val="bg2">
                    <a:lumMod val="25000"/>
                  </a:schemeClr>
                </a:solidFill>
                <a:latin typeface="微软雅黑" panose="020B0503020204020204" pitchFamily="34" charset="-122"/>
                <a:ea typeface="微软雅黑" panose="020B0503020204020204" pitchFamily="34" charset="-122"/>
              </a:rPr>
              <a:t>社会上对于体制内和体制外工作存在较大争论，原因在于体制内与体制外的工作在工作内容、工作性质和工作方式上存在一定差距进而带来了两者“工作体验”上的差异。</a:t>
            </a:r>
            <a:endParaRPr lang="zh-CN" altLang="en-US" dirty="0">
              <a:solidFill>
                <a:schemeClr val="bg2">
                  <a:lumMod val="25000"/>
                </a:schemeClr>
              </a:solidFill>
              <a:latin typeface="微软雅黑" panose="020B0503020204020204" pitchFamily="34" charset="-122"/>
              <a:ea typeface="微软雅黑" panose="020B0503020204020204" pitchFamily="34" charset="-122"/>
            </a:endParaRPr>
          </a:p>
        </p:txBody>
      </p:sp>
      <p:sp>
        <p:nvSpPr>
          <p:cNvPr id="4" name="矩形 3"/>
          <p:cNvSpPr/>
          <p:nvPr>
            <p:custDataLst>
              <p:tags r:id="rId30"/>
            </p:custDataLst>
          </p:nvPr>
        </p:nvSpPr>
        <p:spPr>
          <a:xfrm>
            <a:off x="829045" y="315708"/>
            <a:ext cx="1457987" cy="186055"/>
          </a:xfrm>
          <a:prstGeom prst="rect">
            <a:avLst/>
          </a:prstGeom>
          <a:solidFill>
            <a:schemeClr val="accent1">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Title 6"/>
          <p:cNvSpPr txBox="1"/>
          <p:nvPr>
            <p:custDataLst>
              <p:tags r:id="rId31"/>
            </p:custDataLst>
          </p:nvPr>
        </p:nvSpPr>
        <p:spPr>
          <a:xfrm>
            <a:off x="750940" y="203313"/>
            <a:ext cx="1976120" cy="410845"/>
          </a:xfrm>
          <a:prstGeom prst="rect">
            <a:avLst/>
          </a:prstGeom>
          <a:noFill/>
          <a:ln w="3175">
            <a:noFill/>
            <a:prstDash val="dash"/>
          </a:ln>
          <a:extLst>
            <a:ext uri="{909E8E84-426E-40DD-AFC4-6F175D3DCCD1}">
              <a14:hiddenFill xmlns:a14="http://schemas.microsoft.com/office/drawing/2010/main">
                <a:solidFill>
                  <a:schemeClr val="bg2"/>
                </a:solidFill>
              </a14:hiddenFill>
            </a:ext>
          </a:extLst>
        </p:spPr>
        <p:txBody>
          <a:bodyPr wrap="none" lIns="72000" tIns="36195" rIns="72000" bIns="36195" anchor="t" anchorCtr="0">
            <a:sp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l">
              <a:lnSpc>
                <a:spcPct val="100000"/>
              </a:lnSpc>
              <a:spcBef>
                <a:spcPts val="1000"/>
              </a:spcBef>
              <a:spcAft>
                <a:spcPts val="0"/>
              </a:spcAft>
              <a:buSzPct val="100000"/>
              <a:buNone/>
            </a:pPr>
            <a:r>
              <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二、原因分析</a:t>
            </a:r>
            <a:endPar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ustDataLst>
      <p:tags r:id="rId32"/>
    </p:custDataLst>
  </p:cSld>
  <p:clrMapOvr>
    <a:masterClrMapping/>
  </p:clrMapOvr>
  <p:transition spd="slow" advTm="3000">
    <p:fade/>
  </p:transition>
</p:sld>
</file>

<file path=ppt/slides/slide8.xml><?xml version="1.0" encoding="utf-8"?>
<p:sld xmlns:a="http://schemas.openxmlformats.org/drawingml/2006/main" xmlns:r="http://schemas.openxmlformats.org/officeDocument/2006/relationships" xmlns:p="http://schemas.openxmlformats.org/presentationml/2006/main">
  <p:cSld>
    <p:bg>
      <p:bgPr>
        <a:pattFill prst="lgGrid">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15" name="文本框 14"/>
          <p:cNvSpPr txBox="1"/>
          <p:nvPr>
            <p:custDataLst>
              <p:tags r:id="rId1"/>
            </p:custDataLst>
          </p:nvPr>
        </p:nvSpPr>
        <p:spPr>
          <a:xfrm>
            <a:off x="8610404" y="6583649"/>
            <a:ext cx="3012363" cy="246221"/>
          </a:xfrm>
          <a:prstGeom prst="rect">
            <a:avLst/>
          </a:prstGeom>
          <a:noFill/>
        </p:spPr>
        <p:txBody>
          <a:bodyPr wrap="none" rtlCol="0">
            <a:spAutoFit/>
          </a:bodyPr>
          <a:lstStyle/>
          <a:p>
            <a:pPr marR="0" indent="0" algn="r" defTabSz="914400" fontAlgn="auto">
              <a:lnSpc>
                <a:spcPct val="100000"/>
              </a:lnSpc>
              <a:spcBef>
                <a:spcPts val="0"/>
              </a:spcBef>
              <a:spcAft>
                <a:spcPts val="0"/>
              </a:spcAft>
              <a:buClrTx/>
              <a:buSzTx/>
              <a:buFontTx/>
              <a:buNone/>
              <a:defRPr/>
            </a:pPr>
            <a:r>
              <a:rPr kumimoji="0" lang="en-US" altLang="zh-CN" sz="1000" b="0" i="0" kern="1200" cap="none" spc="300" normalizeH="0" baseline="0" noProof="0" dirty="0">
                <a:solidFill>
                  <a:prstClr val="white"/>
                </a:solidFill>
                <a:latin typeface="微软雅黑" panose="020B0503020204020204" pitchFamily="34" charset="-122"/>
                <a:ea typeface="微软雅黑" panose="020B0503020204020204" pitchFamily="34" charset="-122"/>
                <a:cs typeface="Arial" panose="020B0604020202020204" pitchFamily="34" charset="0"/>
              </a:rPr>
              <a:t>Tsinghua University of China</a:t>
            </a:r>
            <a:endParaRPr kumimoji="0" lang="zh-CN" altLang="en-US" sz="1000" b="0" i="0" kern="1200" cap="none" spc="300" normalizeH="0" baseline="0" noProof="0" dirty="0">
              <a:solidFill>
                <a:prstClr val="white"/>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52" name="文本框 51"/>
          <p:cNvSpPr txBox="1"/>
          <p:nvPr>
            <p:custDataLst>
              <p:tags r:id="rId2"/>
            </p:custDataLst>
          </p:nvPr>
        </p:nvSpPr>
        <p:spPr>
          <a:xfrm>
            <a:off x="660400" y="6583649"/>
            <a:ext cx="1941557" cy="246221"/>
          </a:xfrm>
          <a:prstGeom prst="rect">
            <a:avLst/>
          </a:prstGeom>
          <a:noFill/>
        </p:spPr>
        <p:txBody>
          <a:bodyPr wrap="none" rtlCol="0">
            <a:spAutoFit/>
          </a:bodyPr>
          <a:lstStyle/>
          <a:p>
            <a:pPr marR="0" indent="0" defTabSz="914400" fontAlgn="auto">
              <a:lnSpc>
                <a:spcPct val="100000"/>
              </a:lnSpc>
              <a:spcBef>
                <a:spcPts val="0"/>
              </a:spcBef>
              <a:spcAft>
                <a:spcPts val="0"/>
              </a:spcAft>
              <a:buClrTx/>
              <a:buSzTx/>
              <a:buFontTx/>
              <a:buNone/>
              <a:defRPr/>
            </a:pPr>
            <a:r>
              <a:rPr kumimoji="0" lang="zh-CN" altLang="en-US" sz="1000" b="0" i="0" kern="1200" cap="none" spc="600" normalizeH="0" baseline="0" noProof="0" dirty="0">
                <a:solidFill>
                  <a:prstClr val="white"/>
                </a:solidFill>
                <a:latin typeface="微软雅黑" panose="020B0503020204020204" pitchFamily="34" charset="-122"/>
                <a:ea typeface="微软雅黑" panose="020B0503020204020204" pitchFamily="34" charset="-122"/>
                <a:cs typeface="+mn-cs"/>
              </a:rPr>
              <a:t>自强不息 厚德载物</a:t>
            </a:r>
            <a:endParaRPr kumimoji="0" lang="zh-CN" altLang="en-US" sz="1000" b="0" i="0" kern="1200" cap="none" spc="600" normalizeH="0" baseline="0" noProof="0" dirty="0">
              <a:solidFill>
                <a:prstClr val="white"/>
              </a:solidFill>
              <a:latin typeface="微软雅黑" panose="020B0503020204020204" pitchFamily="34" charset="-122"/>
              <a:ea typeface="微软雅黑" panose="020B0503020204020204" pitchFamily="34" charset="-122"/>
              <a:cs typeface="+mn-cs"/>
            </a:endParaRPr>
          </a:p>
        </p:txBody>
      </p:sp>
      <p:sp>
        <p:nvSpPr>
          <p:cNvPr id="53" name="矩形 52"/>
          <p:cNvSpPr/>
          <p:nvPr>
            <p:custDataLst>
              <p:tags r:id="rId3"/>
            </p:custDataLst>
          </p:nvPr>
        </p:nvSpPr>
        <p:spPr>
          <a:xfrm>
            <a:off x="0" y="6570000"/>
            <a:ext cx="12192000" cy="288000"/>
          </a:xfrm>
          <a:prstGeom prst="rect">
            <a:avLst/>
          </a:prstGeom>
          <a:solidFill>
            <a:srgbClr val="1C6299"/>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54" name="文本框 53"/>
          <p:cNvSpPr txBox="1"/>
          <p:nvPr>
            <p:custDataLst>
              <p:tags r:id="rId4"/>
            </p:custDataLst>
          </p:nvPr>
        </p:nvSpPr>
        <p:spPr>
          <a:xfrm>
            <a:off x="594090" y="6583649"/>
            <a:ext cx="2031325" cy="246221"/>
          </a:xfrm>
          <a:prstGeom prst="rect">
            <a:avLst/>
          </a:prstGeom>
          <a:noFill/>
        </p:spPr>
        <p:txBody>
          <a:bodyPr wrap="none" rtlCol="0">
            <a:spAutoFit/>
          </a:bodyPr>
          <a:lstStyle/>
          <a:p>
            <a:pPr>
              <a:defRPr/>
            </a:pPr>
            <a:r>
              <a:rPr lang="zh-CN" altLang="en-US" sz="1000" spc="600" dirty="0">
                <a:solidFill>
                  <a:prstClr val="white"/>
                </a:solidFill>
                <a:latin typeface="微软雅黑" panose="020B0503020204020204" pitchFamily="34" charset="-122"/>
                <a:ea typeface="微软雅黑" panose="020B0503020204020204" pitchFamily="34" charset="-122"/>
              </a:rPr>
              <a:t>知行合一、经世致用</a:t>
            </a:r>
            <a:endParaRPr kumimoji="0" lang="zh-CN" altLang="en-US" sz="1000" b="0" i="0" kern="1200" cap="none" spc="600" normalizeH="0" baseline="0" noProof="0" dirty="0">
              <a:solidFill>
                <a:prstClr val="white"/>
              </a:solidFill>
              <a:latin typeface="微软雅黑" panose="020B0503020204020204" pitchFamily="34" charset="-122"/>
              <a:ea typeface="微软雅黑" panose="020B0503020204020204" pitchFamily="34" charset="-122"/>
              <a:cs typeface="+mn-cs"/>
            </a:endParaRPr>
          </a:p>
        </p:txBody>
      </p:sp>
      <p:sp>
        <p:nvSpPr>
          <p:cNvPr id="59" name="文本框 58"/>
          <p:cNvSpPr txBox="1"/>
          <p:nvPr>
            <p:custDataLst>
              <p:tags r:id="rId5"/>
            </p:custDataLst>
          </p:nvPr>
        </p:nvSpPr>
        <p:spPr>
          <a:xfrm>
            <a:off x="9137792" y="6583649"/>
            <a:ext cx="2484975" cy="246221"/>
          </a:xfrm>
          <a:prstGeom prst="rect">
            <a:avLst/>
          </a:prstGeom>
          <a:noFill/>
        </p:spPr>
        <p:txBody>
          <a:bodyPr wrap="none" rtlCol="0">
            <a:spAutoFit/>
          </a:bodyPr>
          <a:lstStyle/>
          <a:p>
            <a:pPr algn="r">
              <a:defRPr/>
            </a:pPr>
            <a:r>
              <a:rPr lang="en-US" altLang="zh-CN" sz="1000" spc="300" dirty="0">
                <a:solidFill>
                  <a:prstClr val="white"/>
                </a:solidFill>
                <a:latin typeface="Arial" panose="020B0604020202020204" pitchFamily="34" charset="0"/>
                <a:ea typeface="微软雅黑" panose="020B0503020204020204" pitchFamily="34" charset="-122"/>
                <a:cs typeface="Arial" panose="020B0604020202020204" pitchFamily="34" charset="0"/>
              </a:rPr>
              <a:t>Central South University</a:t>
            </a:r>
            <a:endParaRPr kumimoji="0" lang="zh-CN" altLang="en-US" sz="1000" b="0" i="0" kern="1200" cap="none" spc="300" normalizeH="0" baseline="0" noProof="0" dirty="0">
              <a:solidFill>
                <a:prstClr val="white"/>
              </a:solidFill>
              <a:latin typeface="Arial" panose="020B0604020202020204" pitchFamily="34" charset="0"/>
              <a:ea typeface="微软雅黑" panose="020B0503020204020204" pitchFamily="34" charset="-122"/>
              <a:cs typeface="Arial" panose="020B0604020202020204" pitchFamily="34" charset="0"/>
            </a:endParaRPr>
          </a:p>
        </p:txBody>
      </p:sp>
      <p:cxnSp>
        <p:nvCxnSpPr>
          <p:cNvPr id="60" name="直接连接符 59"/>
          <p:cNvCxnSpPr/>
          <p:nvPr>
            <p:custDataLst>
              <p:tags r:id="rId6"/>
            </p:custDataLst>
          </p:nvPr>
        </p:nvCxnSpPr>
        <p:spPr>
          <a:xfrm>
            <a:off x="660400" y="760413"/>
            <a:ext cx="10858500" cy="0"/>
          </a:xfrm>
          <a:prstGeom prst="line">
            <a:avLst/>
          </a:prstGeom>
          <a:noFill/>
          <a:ln w="22225" cap="flat" cmpd="sng" algn="ctr">
            <a:solidFill>
              <a:srgbClr val="1C6299"/>
            </a:solidFill>
            <a:prstDash val="solid"/>
            <a:miter lim="800000"/>
          </a:ln>
          <a:effectLst/>
        </p:spPr>
      </p:cxnSp>
      <p:pic>
        <p:nvPicPr>
          <p:cNvPr id="65" name="图片 64"/>
          <p:cNvPicPr>
            <a:picLocks noChangeAspect="1"/>
          </p:cNvPicPr>
          <p:nvPr>
            <p:custDataLst>
              <p:tags r:id="rId7"/>
            </p:custDataLst>
          </p:nvPr>
        </p:nvPicPr>
        <p:blipFill>
          <a:blip r:embed="rId8" cstate="print">
            <a:extLst>
              <a:ext uri="{28A0092B-C50C-407E-A947-70E740481C1C}">
                <a14:useLocalDpi xmlns:a14="http://schemas.microsoft.com/office/drawing/2010/main" val="0"/>
              </a:ext>
            </a:extLst>
          </a:blip>
          <a:stretch>
            <a:fillRect/>
          </a:stretch>
        </p:blipFill>
        <p:spPr>
          <a:xfrm>
            <a:off x="9724913" y="176378"/>
            <a:ext cx="1897854" cy="555905"/>
          </a:xfrm>
          <a:prstGeom prst="rect">
            <a:avLst/>
          </a:prstGeom>
        </p:spPr>
      </p:pic>
      <p:grpSp>
        <p:nvGrpSpPr>
          <p:cNvPr id="58" name="组合 57"/>
          <p:cNvGrpSpPr/>
          <p:nvPr/>
        </p:nvGrpSpPr>
        <p:grpSpPr>
          <a:xfrm>
            <a:off x="1176655" y="4227195"/>
            <a:ext cx="10446385" cy="2163445"/>
            <a:chOff x="684391" y="2048993"/>
            <a:chExt cx="3323376" cy="246221"/>
          </a:xfrm>
        </p:grpSpPr>
        <p:sp>
          <p:nvSpPr>
            <p:cNvPr id="2" name="文本框 70"/>
            <p:cNvSpPr txBox="1"/>
            <p:nvPr>
              <p:custDataLst>
                <p:tags r:id="rId9"/>
              </p:custDataLst>
            </p:nvPr>
          </p:nvSpPr>
          <p:spPr>
            <a:xfrm>
              <a:off x="684391" y="2059971"/>
              <a:ext cx="3288101" cy="205093"/>
            </a:xfrm>
            <a:prstGeom prst="rect">
              <a:avLst/>
            </a:prstGeom>
            <a:noFill/>
          </p:spPr>
          <p:txBody>
            <a:bodyPr wrap="square" lIns="54000" tIns="0" rIns="54000" bIns="0">
              <a:noAutofit/>
            </a:bodyPr>
            <a:lstStyle/>
            <a:p>
              <a:pPr defTabSz="685800">
                <a:lnSpc>
                  <a:spcPct val="120000"/>
                </a:lnSpc>
                <a:spcBef>
                  <a:spcPct val="0"/>
                </a:spcBef>
                <a:defRPr/>
              </a:pPr>
              <a:endPar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3" name="矩形 2"/>
            <p:cNvSpPr/>
            <p:nvPr>
              <p:custDataLst>
                <p:tags r:id="rId10"/>
              </p:custDataLst>
            </p:nvPr>
          </p:nvSpPr>
          <p:spPr>
            <a:xfrm>
              <a:off x="719666" y="2048993"/>
              <a:ext cx="3288101" cy="246221"/>
            </a:xfrm>
            <a:prstGeom prst="rect">
              <a:avLst/>
            </a:prstGeom>
          </p:spPr>
          <p:txBody>
            <a:bodyPr wrap="none" lIns="54000" tIns="0" rIns="54000" bIns="0">
              <a:noAutofit/>
            </a:bodyPr>
            <a:lstStyle/>
            <a:p>
              <a:pPr algn="r" defTabSz="685800">
                <a:spcBef>
                  <a:spcPct val="0"/>
                </a:spcBef>
                <a:defRPr/>
              </a:pPr>
              <a:endParaRPr lang="zh-CN" altLang="en-US" sz="2000" b="1" dirty="0">
                <a:solidFill>
                  <a:srgbClr val="85503C"/>
                </a:solidFill>
                <a:latin typeface="微软雅黑" panose="020B0503020204020204" pitchFamily="34" charset="-122"/>
                <a:ea typeface="微软雅黑" panose="020B0503020204020204" pitchFamily="34" charset="-122"/>
                <a:sym typeface="Arial" panose="020B0604020202020204" pitchFamily="34" charset="0"/>
              </a:endParaRPr>
            </a:p>
          </p:txBody>
        </p:sp>
      </p:grpSp>
      <p:grpSp>
        <p:nvGrpSpPr>
          <p:cNvPr id="4" name="组合 3"/>
          <p:cNvGrpSpPr/>
          <p:nvPr/>
        </p:nvGrpSpPr>
        <p:grpSpPr>
          <a:xfrm>
            <a:off x="6298565" y="1529715"/>
            <a:ext cx="5347970" cy="4342765"/>
            <a:chOff x="719617" y="2048993"/>
            <a:chExt cx="3288150" cy="246221"/>
          </a:xfrm>
        </p:grpSpPr>
        <p:sp>
          <p:nvSpPr>
            <p:cNvPr id="5" name="文本框 70"/>
            <p:cNvSpPr txBox="1"/>
            <p:nvPr>
              <p:custDataLst>
                <p:tags r:id="rId11"/>
              </p:custDataLst>
            </p:nvPr>
          </p:nvSpPr>
          <p:spPr>
            <a:xfrm>
              <a:off x="719617" y="2064979"/>
              <a:ext cx="3288150" cy="172416"/>
            </a:xfrm>
            <a:prstGeom prst="rect">
              <a:avLst/>
            </a:prstGeom>
            <a:noFill/>
          </p:spPr>
          <p:txBody>
            <a:bodyPr wrap="square" lIns="54000" tIns="0" rIns="54000" bIns="0">
              <a:noAutofit/>
            </a:bodyPr>
            <a:lstStyle/>
            <a:p>
              <a:pPr defTabSz="685800">
                <a:lnSpc>
                  <a:spcPct val="200000"/>
                </a:lnSpc>
                <a:spcBef>
                  <a:spcPct val="0"/>
                </a:spcBef>
                <a:defRPr/>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       2014-2020年公务员国考报名人数平均为145.8万人，招录人数平均为23408人，平均录取率为1.602%</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除2019年国考因国家机构改革造成数据波动较大外，其余年份报考人数、招录人数和招录比均较为稳定，录取比例维持在1%至2%之间，可谓“百里挑一”，足见公务员考试难度。</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7" name="矩形 6"/>
            <p:cNvSpPr/>
            <p:nvPr>
              <p:custDataLst>
                <p:tags r:id="rId12"/>
              </p:custDataLst>
            </p:nvPr>
          </p:nvSpPr>
          <p:spPr>
            <a:xfrm>
              <a:off x="719666" y="2048993"/>
              <a:ext cx="3288101" cy="246221"/>
            </a:xfrm>
            <a:prstGeom prst="rect">
              <a:avLst/>
            </a:prstGeom>
          </p:spPr>
          <p:txBody>
            <a:bodyPr wrap="none" lIns="54000" tIns="0" rIns="54000" bIns="0">
              <a:noAutofit/>
            </a:bodyPr>
            <a:lstStyle/>
            <a:p>
              <a:pPr algn="r" defTabSz="685800">
                <a:spcBef>
                  <a:spcPct val="0"/>
                </a:spcBef>
                <a:defRPr/>
              </a:pPr>
              <a:endParaRPr lang="zh-CN" altLang="en-US" sz="2000" b="1" dirty="0">
                <a:solidFill>
                  <a:srgbClr val="85503C"/>
                </a:solidFill>
                <a:latin typeface="微软雅黑" panose="020B0503020204020204" pitchFamily="34" charset="-122"/>
                <a:ea typeface="微软雅黑" panose="020B0503020204020204" pitchFamily="34" charset="-122"/>
                <a:sym typeface="Arial" panose="020B0604020202020204" pitchFamily="34" charset="0"/>
              </a:endParaRPr>
            </a:p>
          </p:txBody>
        </p:sp>
      </p:grpSp>
      <p:sp>
        <p:nvSpPr>
          <p:cNvPr id="82" name="Freeform: Shape 19"/>
          <p:cNvSpPr/>
          <p:nvPr>
            <p:custDataLst>
              <p:tags r:id="rId13"/>
            </p:custDataLst>
          </p:nvPr>
        </p:nvSpPr>
        <p:spPr bwMode="auto">
          <a:xfrm>
            <a:off x="6489065" y="5515610"/>
            <a:ext cx="279400" cy="229870"/>
          </a:xfrm>
          <a:custGeom>
            <a:avLst/>
            <a:gdLst>
              <a:gd name="T0" fmla="*/ 104 w 120"/>
              <a:gd name="T1" fmla="*/ 0 h 128"/>
              <a:gd name="T2" fmla="*/ 16 w 120"/>
              <a:gd name="T3" fmla="*/ 0 h 128"/>
              <a:gd name="T4" fmla="*/ 0 w 120"/>
              <a:gd name="T5" fmla="*/ 16 h 128"/>
              <a:gd name="T6" fmla="*/ 0 w 120"/>
              <a:gd name="T7" fmla="*/ 112 h 128"/>
              <a:gd name="T8" fmla="*/ 16 w 120"/>
              <a:gd name="T9" fmla="*/ 128 h 128"/>
              <a:gd name="T10" fmla="*/ 104 w 120"/>
              <a:gd name="T11" fmla="*/ 128 h 128"/>
              <a:gd name="T12" fmla="*/ 120 w 120"/>
              <a:gd name="T13" fmla="*/ 112 h 128"/>
              <a:gd name="T14" fmla="*/ 120 w 120"/>
              <a:gd name="T15" fmla="*/ 16 h 128"/>
              <a:gd name="T16" fmla="*/ 104 w 120"/>
              <a:gd name="T17" fmla="*/ 0 h 128"/>
              <a:gd name="T18" fmla="*/ 112 w 120"/>
              <a:gd name="T19" fmla="*/ 112 h 128"/>
              <a:gd name="T20" fmla="*/ 104 w 120"/>
              <a:gd name="T21" fmla="*/ 120 h 128"/>
              <a:gd name="T22" fmla="*/ 16 w 120"/>
              <a:gd name="T23" fmla="*/ 120 h 128"/>
              <a:gd name="T24" fmla="*/ 8 w 120"/>
              <a:gd name="T25" fmla="*/ 112 h 128"/>
              <a:gd name="T26" fmla="*/ 8 w 120"/>
              <a:gd name="T27" fmla="*/ 16 h 128"/>
              <a:gd name="T28" fmla="*/ 16 w 120"/>
              <a:gd name="T29" fmla="*/ 8 h 128"/>
              <a:gd name="T30" fmla="*/ 104 w 120"/>
              <a:gd name="T31" fmla="*/ 8 h 128"/>
              <a:gd name="T32" fmla="*/ 112 w 120"/>
              <a:gd name="T33" fmla="*/ 16 h 128"/>
              <a:gd name="T34" fmla="*/ 112 w 120"/>
              <a:gd name="T35" fmla="*/ 112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0" h="128">
                <a:moveTo>
                  <a:pt x="104" y="0"/>
                </a:moveTo>
                <a:cubicBezTo>
                  <a:pt x="16" y="0"/>
                  <a:pt x="16" y="0"/>
                  <a:pt x="16" y="0"/>
                </a:cubicBezTo>
                <a:cubicBezTo>
                  <a:pt x="8" y="0"/>
                  <a:pt x="0" y="7"/>
                  <a:pt x="0" y="16"/>
                </a:cubicBezTo>
                <a:cubicBezTo>
                  <a:pt x="0" y="112"/>
                  <a:pt x="0" y="112"/>
                  <a:pt x="0" y="112"/>
                </a:cubicBezTo>
                <a:cubicBezTo>
                  <a:pt x="0" y="121"/>
                  <a:pt x="8" y="128"/>
                  <a:pt x="16" y="128"/>
                </a:cubicBezTo>
                <a:cubicBezTo>
                  <a:pt x="104" y="128"/>
                  <a:pt x="104" y="128"/>
                  <a:pt x="104" y="128"/>
                </a:cubicBezTo>
                <a:cubicBezTo>
                  <a:pt x="113" y="128"/>
                  <a:pt x="120" y="121"/>
                  <a:pt x="120" y="112"/>
                </a:cubicBezTo>
                <a:cubicBezTo>
                  <a:pt x="120" y="16"/>
                  <a:pt x="120" y="16"/>
                  <a:pt x="120" y="16"/>
                </a:cubicBezTo>
                <a:cubicBezTo>
                  <a:pt x="120" y="7"/>
                  <a:pt x="113" y="0"/>
                  <a:pt x="104" y="0"/>
                </a:cubicBezTo>
                <a:close/>
                <a:moveTo>
                  <a:pt x="112" y="112"/>
                </a:moveTo>
                <a:cubicBezTo>
                  <a:pt x="112" y="116"/>
                  <a:pt x="109" y="120"/>
                  <a:pt x="104" y="120"/>
                </a:cubicBezTo>
                <a:cubicBezTo>
                  <a:pt x="16" y="120"/>
                  <a:pt x="16" y="120"/>
                  <a:pt x="16" y="120"/>
                </a:cubicBezTo>
                <a:cubicBezTo>
                  <a:pt x="12" y="120"/>
                  <a:pt x="8" y="116"/>
                  <a:pt x="8" y="112"/>
                </a:cubicBezTo>
                <a:cubicBezTo>
                  <a:pt x="8" y="16"/>
                  <a:pt x="8" y="16"/>
                  <a:pt x="8" y="16"/>
                </a:cubicBezTo>
                <a:cubicBezTo>
                  <a:pt x="8" y="11"/>
                  <a:pt x="12" y="8"/>
                  <a:pt x="16" y="8"/>
                </a:cubicBezTo>
                <a:cubicBezTo>
                  <a:pt x="104" y="8"/>
                  <a:pt x="104" y="8"/>
                  <a:pt x="104" y="8"/>
                </a:cubicBezTo>
                <a:cubicBezTo>
                  <a:pt x="109" y="8"/>
                  <a:pt x="112" y="11"/>
                  <a:pt x="112" y="16"/>
                </a:cubicBezTo>
                <a:lnTo>
                  <a:pt x="112" y="11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000">
              <a:latin typeface="微软雅黑" panose="020B0503020204020204" pitchFamily="34" charset="-122"/>
              <a:ea typeface="微软雅黑" panose="020B0503020204020204" pitchFamily="34" charset="-122"/>
              <a:sym typeface="Arial" panose="020B0604020202020204" pitchFamily="34" charset="0"/>
            </a:endParaRPr>
          </a:p>
        </p:txBody>
      </p:sp>
      <p:sp>
        <p:nvSpPr>
          <p:cNvPr id="83" name="Freeform: Shape 20"/>
          <p:cNvSpPr/>
          <p:nvPr>
            <p:custDataLst>
              <p:tags r:id="rId14"/>
            </p:custDataLst>
          </p:nvPr>
        </p:nvSpPr>
        <p:spPr bwMode="auto">
          <a:xfrm>
            <a:off x="6518275" y="5544185"/>
            <a:ext cx="205105" cy="143510"/>
          </a:xfrm>
          <a:custGeom>
            <a:avLst/>
            <a:gdLst>
              <a:gd name="T0" fmla="*/ 84 w 88"/>
              <a:gd name="T1" fmla="*/ 0 h 80"/>
              <a:gd name="T2" fmla="*/ 4 w 88"/>
              <a:gd name="T3" fmla="*/ 0 h 80"/>
              <a:gd name="T4" fmla="*/ 0 w 88"/>
              <a:gd name="T5" fmla="*/ 4 h 80"/>
              <a:gd name="T6" fmla="*/ 0 w 88"/>
              <a:gd name="T7" fmla="*/ 76 h 80"/>
              <a:gd name="T8" fmla="*/ 4 w 88"/>
              <a:gd name="T9" fmla="*/ 80 h 80"/>
              <a:gd name="T10" fmla="*/ 84 w 88"/>
              <a:gd name="T11" fmla="*/ 80 h 80"/>
              <a:gd name="T12" fmla="*/ 88 w 88"/>
              <a:gd name="T13" fmla="*/ 76 h 80"/>
              <a:gd name="T14" fmla="*/ 88 w 88"/>
              <a:gd name="T15" fmla="*/ 4 h 80"/>
              <a:gd name="T16" fmla="*/ 84 w 88"/>
              <a:gd name="T17" fmla="*/ 0 h 80"/>
              <a:gd name="T18" fmla="*/ 84 w 88"/>
              <a:gd name="T19" fmla="*/ 4 h 80"/>
              <a:gd name="T20" fmla="*/ 84 w 88"/>
              <a:gd name="T21" fmla="*/ 59 h 80"/>
              <a:gd name="T22" fmla="*/ 71 w 88"/>
              <a:gd name="T23" fmla="*/ 45 h 80"/>
              <a:gd name="T24" fmla="*/ 68 w 88"/>
              <a:gd name="T25" fmla="*/ 44 h 80"/>
              <a:gd name="T26" fmla="*/ 65 w 88"/>
              <a:gd name="T27" fmla="*/ 45 h 80"/>
              <a:gd name="T28" fmla="*/ 55 w 88"/>
              <a:gd name="T29" fmla="*/ 57 h 80"/>
              <a:gd name="T30" fmla="*/ 23 w 88"/>
              <a:gd name="T31" fmla="*/ 21 h 80"/>
              <a:gd name="T32" fmla="*/ 20 w 88"/>
              <a:gd name="T33" fmla="*/ 20 h 80"/>
              <a:gd name="T34" fmla="*/ 17 w 88"/>
              <a:gd name="T35" fmla="*/ 21 h 80"/>
              <a:gd name="T36" fmla="*/ 4 w 88"/>
              <a:gd name="T37" fmla="*/ 36 h 80"/>
              <a:gd name="T38" fmla="*/ 4 w 88"/>
              <a:gd name="T39" fmla="*/ 4 h 80"/>
              <a:gd name="T40" fmla="*/ 84 w 88"/>
              <a:gd name="T41" fmla="*/ 4 h 80"/>
              <a:gd name="T42" fmla="*/ 4 w 88"/>
              <a:gd name="T43" fmla="*/ 42 h 80"/>
              <a:gd name="T44" fmla="*/ 20 w 88"/>
              <a:gd name="T45" fmla="*/ 24 h 80"/>
              <a:gd name="T46" fmla="*/ 53 w 88"/>
              <a:gd name="T47" fmla="*/ 60 h 80"/>
              <a:gd name="T48" fmla="*/ 55 w 88"/>
              <a:gd name="T49" fmla="*/ 63 h 80"/>
              <a:gd name="T50" fmla="*/ 66 w 88"/>
              <a:gd name="T51" fmla="*/ 76 h 80"/>
              <a:gd name="T52" fmla="*/ 4 w 88"/>
              <a:gd name="T53" fmla="*/ 76 h 80"/>
              <a:gd name="T54" fmla="*/ 4 w 88"/>
              <a:gd name="T55" fmla="*/ 42 h 80"/>
              <a:gd name="T56" fmla="*/ 71 w 88"/>
              <a:gd name="T57" fmla="*/ 76 h 80"/>
              <a:gd name="T58" fmla="*/ 58 w 88"/>
              <a:gd name="T59" fmla="*/ 60 h 80"/>
              <a:gd name="T60" fmla="*/ 68 w 88"/>
              <a:gd name="T61" fmla="*/ 48 h 80"/>
              <a:gd name="T62" fmla="*/ 84 w 88"/>
              <a:gd name="T63" fmla="*/ 65 h 80"/>
              <a:gd name="T64" fmla="*/ 84 w 88"/>
              <a:gd name="T65" fmla="*/ 76 h 80"/>
              <a:gd name="T66" fmla="*/ 71 w 88"/>
              <a:gd name="T67" fmla="*/ 7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8" h="80">
                <a:moveTo>
                  <a:pt x="84" y="0"/>
                </a:moveTo>
                <a:cubicBezTo>
                  <a:pt x="4" y="0"/>
                  <a:pt x="4" y="0"/>
                  <a:pt x="4" y="0"/>
                </a:cubicBezTo>
                <a:cubicBezTo>
                  <a:pt x="2" y="0"/>
                  <a:pt x="0" y="2"/>
                  <a:pt x="0" y="4"/>
                </a:cubicBezTo>
                <a:cubicBezTo>
                  <a:pt x="0" y="76"/>
                  <a:pt x="0" y="76"/>
                  <a:pt x="0" y="76"/>
                </a:cubicBezTo>
                <a:cubicBezTo>
                  <a:pt x="0" y="78"/>
                  <a:pt x="2" y="80"/>
                  <a:pt x="4" y="80"/>
                </a:cubicBezTo>
                <a:cubicBezTo>
                  <a:pt x="84" y="80"/>
                  <a:pt x="84" y="80"/>
                  <a:pt x="84" y="80"/>
                </a:cubicBezTo>
                <a:cubicBezTo>
                  <a:pt x="87" y="80"/>
                  <a:pt x="88" y="78"/>
                  <a:pt x="88" y="76"/>
                </a:cubicBezTo>
                <a:cubicBezTo>
                  <a:pt x="88" y="4"/>
                  <a:pt x="88" y="4"/>
                  <a:pt x="88" y="4"/>
                </a:cubicBezTo>
                <a:cubicBezTo>
                  <a:pt x="88" y="2"/>
                  <a:pt x="87" y="0"/>
                  <a:pt x="84" y="0"/>
                </a:cubicBezTo>
                <a:close/>
                <a:moveTo>
                  <a:pt x="84" y="4"/>
                </a:moveTo>
                <a:cubicBezTo>
                  <a:pt x="84" y="59"/>
                  <a:pt x="84" y="59"/>
                  <a:pt x="84" y="59"/>
                </a:cubicBezTo>
                <a:cubicBezTo>
                  <a:pt x="71" y="45"/>
                  <a:pt x="71" y="45"/>
                  <a:pt x="71" y="45"/>
                </a:cubicBezTo>
                <a:cubicBezTo>
                  <a:pt x="71" y="44"/>
                  <a:pt x="70" y="44"/>
                  <a:pt x="68" y="44"/>
                </a:cubicBezTo>
                <a:cubicBezTo>
                  <a:pt x="67" y="44"/>
                  <a:pt x="66" y="44"/>
                  <a:pt x="65" y="45"/>
                </a:cubicBezTo>
                <a:cubicBezTo>
                  <a:pt x="55" y="57"/>
                  <a:pt x="55" y="57"/>
                  <a:pt x="55" y="57"/>
                </a:cubicBezTo>
                <a:cubicBezTo>
                  <a:pt x="23" y="21"/>
                  <a:pt x="23" y="21"/>
                  <a:pt x="23" y="21"/>
                </a:cubicBezTo>
                <a:cubicBezTo>
                  <a:pt x="23" y="20"/>
                  <a:pt x="22" y="20"/>
                  <a:pt x="20" y="20"/>
                </a:cubicBezTo>
                <a:cubicBezTo>
                  <a:pt x="19" y="20"/>
                  <a:pt x="18" y="20"/>
                  <a:pt x="17" y="21"/>
                </a:cubicBezTo>
                <a:cubicBezTo>
                  <a:pt x="4" y="36"/>
                  <a:pt x="4" y="36"/>
                  <a:pt x="4" y="36"/>
                </a:cubicBezTo>
                <a:cubicBezTo>
                  <a:pt x="4" y="4"/>
                  <a:pt x="4" y="4"/>
                  <a:pt x="4" y="4"/>
                </a:cubicBezTo>
                <a:lnTo>
                  <a:pt x="84" y="4"/>
                </a:lnTo>
                <a:close/>
                <a:moveTo>
                  <a:pt x="4" y="42"/>
                </a:moveTo>
                <a:cubicBezTo>
                  <a:pt x="20" y="24"/>
                  <a:pt x="20" y="24"/>
                  <a:pt x="20" y="24"/>
                </a:cubicBezTo>
                <a:cubicBezTo>
                  <a:pt x="53" y="60"/>
                  <a:pt x="53" y="60"/>
                  <a:pt x="53" y="60"/>
                </a:cubicBezTo>
                <a:cubicBezTo>
                  <a:pt x="55" y="63"/>
                  <a:pt x="55" y="63"/>
                  <a:pt x="55" y="63"/>
                </a:cubicBezTo>
                <a:cubicBezTo>
                  <a:pt x="66" y="76"/>
                  <a:pt x="66" y="76"/>
                  <a:pt x="66" y="76"/>
                </a:cubicBezTo>
                <a:cubicBezTo>
                  <a:pt x="4" y="76"/>
                  <a:pt x="4" y="76"/>
                  <a:pt x="4" y="76"/>
                </a:cubicBezTo>
                <a:lnTo>
                  <a:pt x="4" y="42"/>
                </a:lnTo>
                <a:close/>
                <a:moveTo>
                  <a:pt x="71" y="76"/>
                </a:moveTo>
                <a:cubicBezTo>
                  <a:pt x="58" y="60"/>
                  <a:pt x="58" y="60"/>
                  <a:pt x="58" y="60"/>
                </a:cubicBezTo>
                <a:cubicBezTo>
                  <a:pt x="68" y="48"/>
                  <a:pt x="68" y="48"/>
                  <a:pt x="68" y="48"/>
                </a:cubicBezTo>
                <a:cubicBezTo>
                  <a:pt x="84" y="65"/>
                  <a:pt x="84" y="65"/>
                  <a:pt x="84" y="65"/>
                </a:cubicBezTo>
                <a:cubicBezTo>
                  <a:pt x="84" y="76"/>
                  <a:pt x="84" y="76"/>
                  <a:pt x="84" y="76"/>
                </a:cubicBezTo>
                <a:lnTo>
                  <a:pt x="71" y="7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000">
              <a:latin typeface="微软雅黑" panose="020B0503020204020204" pitchFamily="34" charset="-122"/>
              <a:ea typeface="微软雅黑" panose="020B0503020204020204" pitchFamily="34" charset="-122"/>
              <a:sym typeface="Arial" panose="020B0604020202020204" pitchFamily="34" charset="0"/>
            </a:endParaRPr>
          </a:p>
        </p:txBody>
      </p:sp>
      <p:sp>
        <p:nvSpPr>
          <p:cNvPr id="84" name="Freeform: Shape 21"/>
          <p:cNvSpPr/>
          <p:nvPr>
            <p:custDataLst>
              <p:tags r:id="rId15"/>
            </p:custDataLst>
          </p:nvPr>
        </p:nvSpPr>
        <p:spPr bwMode="auto">
          <a:xfrm>
            <a:off x="5904865" y="5566410"/>
            <a:ext cx="76200" cy="76200"/>
          </a:xfrm>
          <a:custGeom>
            <a:avLst/>
            <a:gdLst>
              <a:gd name="T0" fmla="*/ 12 w 24"/>
              <a:gd name="T1" fmla="*/ 24 h 24"/>
              <a:gd name="T2" fmla="*/ 24 w 24"/>
              <a:gd name="T3" fmla="*/ 12 h 24"/>
              <a:gd name="T4" fmla="*/ 12 w 24"/>
              <a:gd name="T5" fmla="*/ 0 h 24"/>
              <a:gd name="T6" fmla="*/ 0 w 24"/>
              <a:gd name="T7" fmla="*/ 12 h 24"/>
              <a:gd name="T8" fmla="*/ 12 w 24"/>
              <a:gd name="T9" fmla="*/ 24 h 24"/>
              <a:gd name="T10" fmla="*/ 12 w 24"/>
              <a:gd name="T11" fmla="*/ 4 h 24"/>
              <a:gd name="T12" fmla="*/ 20 w 24"/>
              <a:gd name="T13" fmla="*/ 12 h 24"/>
              <a:gd name="T14" fmla="*/ 12 w 24"/>
              <a:gd name="T15" fmla="*/ 20 h 24"/>
              <a:gd name="T16" fmla="*/ 4 w 24"/>
              <a:gd name="T17" fmla="*/ 12 h 24"/>
              <a:gd name="T18" fmla="*/ 12 w 24"/>
              <a:gd name="T19" fmla="*/ 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 h="24">
                <a:moveTo>
                  <a:pt x="12" y="24"/>
                </a:moveTo>
                <a:cubicBezTo>
                  <a:pt x="19" y="24"/>
                  <a:pt x="24" y="19"/>
                  <a:pt x="24" y="12"/>
                </a:cubicBezTo>
                <a:cubicBezTo>
                  <a:pt x="24" y="5"/>
                  <a:pt x="19" y="0"/>
                  <a:pt x="12" y="0"/>
                </a:cubicBezTo>
                <a:cubicBezTo>
                  <a:pt x="6" y="0"/>
                  <a:pt x="0" y="5"/>
                  <a:pt x="0" y="12"/>
                </a:cubicBezTo>
                <a:cubicBezTo>
                  <a:pt x="0" y="19"/>
                  <a:pt x="6" y="24"/>
                  <a:pt x="12" y="24"/>
                </a:cubicBezTo>
                <a:close/>
                <a:moveTo>
                  <a:pt x="12" y="4"/>
                </a:moveTo>
                <a:cubicBezTo>
                  <a:pt x="17" y="4"/>
                  <a:pt x="20" y="7"/>
                  <a:pt x="20" y="12"/>
                </a:cubicBezTo>
                <a:cubicBezTo>
                  <a:pt x="20" y="16"/>
                  <a:pt x="17" y="20"/>
                  <a:pt x="12" y="20"/>
                </a:cubicBezTo>
                <a:cubicBezTo>
                  <a:pt x="8" y="20"/>
                  <a:pt x="4" y="16"/>
                  <a:pt x="4" y="12"/>
                </a:cubicBezTo>
                <a:cubicBezTo>
                  <a:pt x="4" y="7"/>
                  <a:pt x="8" y="4"/>
                  <a:pt x="12" y="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000">
              <a:latin typeface="微软雅黑" panose="020B0503020204020204" pitchFamily="34" charset="-122"/>
              <a:ea typeface="微软雅黑" panose="020B0503020204020204" pitchFamily="34" charset="-122"/>
              <a:sym typeface="Arial" panose="020B0604020202020204" pitchFamily="34" charset="0"/>
            </a:endParaRPr>
          </a:p>
        </p:txBody>
      </p:sp>
      <p:sp>
        <p:nvSpPr>
          <p:cNvPr id="57" name="文本框 4"/>
          <p:cNvSpPr txBox="1"/>
          <p:nvPr>
            <p:custDataLst>
              <p:tags r:id="rId16"/>
            </p:custDataLst>
          </p:nvPr>
        </p:nvSpPr>
        <p:spPr>
          <a:xfrm>
            <a:off x="6489065" y="4852670"/>
            <a:ext cx="5629275" cy="275590"/>
          </a:xfrm>
          <a:prstGeom prst="rect">
            <a:avLst/>
          </a:prstGeom>
          <a:noFill/>
          <a:ln w="9525">
            <a:noFill/>
          </a:ln>
        </p:spPr>
        <p:txBody>
          <a:bodyPr wrap="square">
            <a:spAutoFit/>
          </a:bodyPr>
          <a:lstStyle/>
          <a:p>
            <a:pPr indent="0"/>
            <a:r>
              <a:rPr lang="zh-CN" sz="1200" b="0">
                <a:ea typeface="楷体" panose="02010609060101010101" charset="-122"/>
              </a:rPr>
              <a:t>数据来源：国家公务员局网站</a:t>
            </a:r>
            <a:endParaRPr lang="zh-CN" sz="1200" b="0">
              <a:ea typeface="楷体" panose="02010609060101010101" charset="-122"/>
            </a:endParaRPr>
          </a:p>
        </p:txBody>
      </p:sp>
      <p:sp>
        <p:nvSpPr>
          <p:cNvPr id="100" name="文本框 99"/>
          <p:cNvSpPr txBox="1"/>
          <p:nvPr>
            <p:custDataLst>
              <p:tags r:id="rId17"/>
            </p:custDataLst>
          </p:nvPr>
        </p:nvSpPr>
        <p:spPr>
          <a:xfrm>
            <a:off x="-121920" y="1161415"/>
            <a:ext cx="5310505" cy="368300"/>
          </a:xfrm>
          <a:prstGeom prst="rect">
            <a:avLst/>
          </a:prstGeom>
          <a:noFill/>
          <a:ln w="9525">
            <a:noFill/>
          </a:ln>
        </p:spPr>
        <p:txBody>
          <a:bodyPr wrap="square">
            <a:spAutoFit/>
          </a:bodyPr>
          <a:lstStyle/>
          <a:p>
            <a:pPr indent="1224280" algn="ctr"/>
            <a:r>
              <a:rPr lang="en-US" b="1">
                <a:latin typeface="微软雅黑" panose="020B0503020204020204" pitchFamily="34" charset="-122"/>
                <a:ea typeface="微软雅黑" panose="020B0503020204020204" pitchFamily="34" charset="-122"/>
                <a:cs typeface="微软雅黑" panose="020B0503020204020204" pitchFamily="34" charset="-122"/>
              </a:rPr>
              <a:t>2017-2020</a:t>
            </a:r>
            <a:r>
              <a:rPr lang="zh-CN" b="1">
                <a:latin typeface="微软雅黑" panose="020B0503020204020204" pitchFamily="34" charset="-122"/>
                <a:ea typeface="微软雅黑" panose="020B0503020204020204" pitchFamily="34" charset="-122"/>
                <a:cs typeface="微软雅黑" panose="020B0503020204020204" pitchFamily="34" charset="-122"/>
              </a:rPr>
              <a:t>年公务员国考报考招录比</a:t>
            </a:r>
            <a:endParaRPr lang="zh-CN" altLang="en-US" b="1">
              <a:latin typeface="微软雅黑" panose="020B0503020204020204" pitchFamily="34" charset="-122"/>
              <a:ea typeface="微软雅黑" panose="020B0503020204020204" pitchFamily="34" charset="-122"/>
              <a:cs typeface="微软雅黑" panose="020B0503020204020204" pitchFamily="34" charset="-122"/>
            </a:endParaRPr>
          </a:p>
        </p:txBody>
      </p:sp>
      <p:graphicFrame>
        <p:nvGraphicFramePr>
          <p:cNvPr id="9" name="表格 8"/>
          <p:cNvGraphicFramePr/>
          <p:nvPr>
            <p:custDataLst>
              <p:tags r:id="rId18"/>
            </p:custDataLst>
          </p:nvPr>
        </p:nvGraphicFramePr>
        <p:xfrm>
          <a:off x="509685" y="1630900"/>
          <a:ext cx="5306695" cy="4656455"/>
        </p:xfrm>
        <a:graphic>
          <a:graphicData uri="http://schemas.openxmlformats.org/drawingml/2006/table">
            <a:tbl>
              <a:tblPr firstRow="1" bandRow="1">
                <a:tableStyleId>{5940675A-B579-460E-94D1-54222C63F5DA}</a:tableStyleId>
              </a:tblPr>
              <a:tblGrid>
                <a:gridCol w="1239520"/>
                <a:gridCol w="1292225"/>
                <a:gridCol w="1301115"/>
                <a:gridCol w="1473835"/>
              </a:tblGrid>
              <a:tr h="918210">
                <a:tc>
                  <a:txBody>
                    <a:bodyPr/>
                    <a:lstStyle/>
                    <a:p>
                      <a:pPr indent="0" algn="ctr">
                        <a:lnSpc>
                          <a:spcPct val="120000"/>
                        </a:lnSpc>
                        <a:spcBef>
                          <a:spcPts val="0"/>
                        </a:spcBef>
                        <a:spcAft>
                          <a:spcPts val="0"/>
                        </a:spcAft>
                        <a:buNone/>
                      </a:pPr>
                      <a:r>
                        <a:rPr lang="en-US" sz="1800" b="1" spc="130">
                          <a:solidFill>
                            <a:srgbClr val="646464"/>
                          </a:solidFill>
                          <a:latin typeface="微软雅黑" panose="020B0503020204020204" pitchFamily="34" charset="-122"/>
                          <a:ea typeface="微软雅黑" panose="020B0503020204020204" pitchFamily="34" charset="-122"/>
                          <a:cs typeface="微软雅黑" panose="020B0503020204020204" pitchFamily="34" charset="-122"/>
                        </a:rPr>
                        <a:t>年份/年</a:t>
                      </a:r>
                      <a:endParaRPr lang="en-US" sz="1800" b="1" spc="130">
                        <a:solidFill>
                          <a:srgbClr val="646464"/>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lnTlToBr>
                      <a:noFill/>
                    </a:lnTlToBr>
                    <a:lnBlToTr>
                      <a:noFill/>
                    </a:lnBlToTr>
                    <a:solidFill>
                      <a:srgbClr val="FFFFFF"/>
                    </a:solidFill>
                  </a:tcPr>
                </a:tc>
                <a:tc>
                  <a:txBody>
                    <a:bodyPr/>
                    <a:lstStyle/>
                    <a:p>
                      <a:pPr indent="0" algn="ctr">
                        <a:lnSpc>
                          <a:spcPct val="120000"/>
                        </a:lnSpc>
                        <a:spcBef>
                          <a:spcPts val="0"/>
                        </a:spcBef>
                        <a:spcAft>
                          <a:spcPts val="0"/>
                        </a:spcAft>
                        <a:buNone/>
                      </a:pPr>
                      <a:r>
                        <a:rPr lang="en-US" sz="1800" b="1" spc="130">
                          <a:solidFill>
                            <a:srgbClr val="646464"/>
                          </a:solidFill>
                          <a:latin typeface="微软雅黑" panose="020B0503020204020204" pitchFamily="34" charset="-122"/>
                          <a:ea typeface="微软雅黑" panose="020B0503020204020204" pitchFamily="34" charset="-122"/>
                          <a:cs typeface="微软雅黑" panose="020B0503020204020204" pitchFamily="34" charset="-122"/>
                        </a:rPr>
                        <a:t>报考人数/万人</a:t>
                      </a:r>
                      <a:endParaRPr lang="en-US" sz="1800" b="1" spc="130">
                        <a:solidFill>
                          <a:srgbClr val="646464"/>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lnTlToBr>
                      <a:noFill/>
                    </a:lnTlToBr>
                    <a:lnBlToTr>
                      <a:noFill/>
                    </a:lnBlToTr>
                    <a:solidFill>
                      <a:srgbClr val="FFFFFF"/>
                    </a:solidFill>
                  </a:tcPr>
                </a:tc>
                <a:tc>
                  <a:txBody>
                    <a:bodyPr/>
                    <a:lstStyle/>
                    <a:p>
                      <a:pPr indent="0" algn="ctr">
                        <a:lnSpc>
                          <a:spcPct val="120000"/>
                        </a:lnSpc>
                        <a:spcBef>
                          <a:spcPts val="0"/>
                        </a:spcBef>
                        <a:spcAft>
                          <a:spcPts val="0"/>
                        </a:spcAft>
                        <a:buNone/>
                      </a:pPr>
                      <a:r>
                        <a:rPr lang="en-US" sz="1800" b="1" spc="130">
                          <a:solidFill>
                            <a:srgbClr val="646464"/>
                          </a:solidFill>
                          <a:latin typeface="微软雅黑" panose="020B0503020204020204" pitchFamily="34" charset="-122"/>
                          <a:ea typeface="微软雅黑" panose="020B0503020204020204" pitchFamily="34" charset="-122"/>
                          <a:cs typeface="微软雅黑" panose="020B0503020204020204" pitchFamily="34" charset="-122"/>
                        </a:rPr>
                        <a:t>招录人数/人</a:t>
                      </a:r>
                      <a:endParaRPr lang="en-US" sz="1800" b="1" spc="130">
                        <a:solidFill>
                          <a:srgbClr val="646464"/>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lnTlToBr>
                      <a:noFill/>
                    </a:lnTlToBr>
                    <a:lnBlToTr>
                      <a:noFill/>
                    </a:lnBlToTr>
                    <a:solidFill>
                      <a:srgbClr val="FFFFFF"/>
                    </a:solidFill>
                  </a:tcPr>
                </a:tc>
                <a:tc>
                  <a:txBody>
                    <a:bodyPr/>
                    <a:lstStyle/>
                    <a:p>
                      <a:pPr indent="0" algn="ctr">
                        <a:lnSpc>
                          <a:spcPct val="120000"/>
                        </a:lnSpc>
                        <a:spcBef>
                          <a:spcPts val="0"/>
                        </a:spcBef>
                        <a:spcAft>
                          <a:spcPts val="0"/>
                        </a:spcAft>
                        <a:buNone/>
                      </a:pPr>
                      <a:r>
                        <a:rPr lang="en-US" sz="1800" b="1" spc="130">
                          <a:solidFill>
                            <a:srgbClr val="646464"/>
                          </a:solidFill>
                          <a:latin typeface="微软雅黑" panose="020B0503020204020204" pitchFamily="34" charset="-122"/>
                          <a:ea typeface="微软雅黑" panose="020B0503020204020204" pitchFamily="34" charset="-122"/>
                          <a:cs typeface="微软雅黑" panose="020B0503020204020204" pitchFamily="34" charset="-122"/>
                        </a:rPr>
                        <a:t>录取率/%</a:t>
                      </a:r>
                      <a:endParaRPr lang="en-US" sz="1800" b="1" spc="130">
                        <a:solidFill>
                          <a:srgbClr val="646464"/>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lnTlToBr>
                      <a:noFill/>
                    </a:lnTlToBr>
                    <a:lnBlToTr>
                      <a:noFill/>
                    </a:lnBlToTr>
                    <a:solidFill>
                      <a:srgbClr val="FFFFFF"/>
                    </a:solidFill>
                  </a:tcPr>
                </a:tc>
              </a:tr>
              <a:tr h="534035">
                <a:tc>
                  <a:txBody>
                    <a:bodyPr/>
                    <a:lstStyle/>
                    <a:p>
                      <a:pPr indent="0" algn="ctr">
                        <a:lnSpc>
                          <a:spcPct val="120000"/>
                        </a:lnSpc>
                        <a:spcBef>
                          <a:spcPts val="0"/>
                        </a:spcBef>
                        <a:spcAft>
                          <a:spcPts val="0"/>
                        </a:spcAft>
                        <a:buNone/>
                      </a:pPr>
                      <a:r>
                        <a:rPr lang="en-US" sz="1600" b="0" spc="120">
                          <a:solidFill>
                            <a:srgbClr val="646464"/>
                          </a:solidFill>
                          <a:latin typeface="微软雅黑" panose="020B0503020204020204" pitchFamily="34" charset="-122"/>
                          <a:ea typeface="微软雅黑" panose="020B0503020204020204" pitchFamily="34" charset="-122"/>
                        </a:rPr>
                        <a:t>2014</a:t>
                      </a:r>
                      <a:endParaRPr lang="en-US" sz="1600" b="0" spc="120">
                        <a:solidFill>
                          <a:srgbClr val="646464"/>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lnTlToBr>
                      <a:noFill/>
                    </a:lnTlToBr>
                    <a:lnBlToTr>
                      <a:noFill/>
                    </a:lnBlToTr>
                    <a:solidFill>
                      <a:srgbClr val="FFFFFF"/>
                    </a:solidFill>
                  </a:tcPr>
                </a:tc>
                <a:tc>
                  <a:txBody>
                    <a:bodyPr/>
                    <a:lstStyle/>
                    <a:p>
                      <a:pPr indent="0" algn="ctr">
                        <a:lnSpc>
                          <a:spcPct val="120000"/>
                        </a:lnSpc>
                        <a:spcBef>
                          <a:spcPts val="0"/>
                        </a:spcBef>
                        <a:spcAft>
                          <a:spcPts val="0"/>
                        </a:spcAft>
                        <a:buNone/>
                      </a:pPr>
                      <a:r>
                        <a:rPr lang="en-US" sz="1600" b="0" spc="120">
                          <a:solidFill>
                            <a:srgbClr val="404040"/>
                          </a:solidFill>
                          <a:latin typeface="微软雅黑" panose="020B0503020204020204" pitchFamily="34" charset="-122"/>
                          <a:ea typeface="微软雅黑" panose="020B0503020204020204" pitchFamily="34" charset="-122"/>
                        </a:rPr>
                        <a:t>152</a:t>
                      </a:r>
                      <a:endParaRPr lang="en-US" altLang="en-US" sz="1600" b="0" spc="120">
                        <a:solidFill>
                          <a:srgbClr val="404040"/>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lnTlToBr>
                      <a:noFill/>
                    </a:lnTlToBr>
                    <a:lnBlToTr>
                      <a:noFill/>
                    </a:lnBlToTr>
                    <a:solidFill>
                      <a:srgbClr val="FFFFFF"/>
                    </a:solidFill>
                  </a:tcPr>
                </a:tc>
                <a:tc>
                  <a:txBody>
                    <a:bodyPr/>
                    <a:lstStyle/>
                    <a:p>
                      <a:pPr indent="0" algn="ctr">
                        <a:lnSpc>
                          <a:spcPct val="120000"/>
                        </a:lnSpc>
                        <a:spcBef>
                          <a:spcPts val="0"/>
                        </a:spcBef>
                        <a:spcAft>
                          <a:spcPts val="0"/>
                        </a:spcAft>
                        <a:buNone/>
                      </a:pPr>
                      <a:r>
                        <a:rPr lang="en-US" sz="1600" b="0" spc="120">
                          <a:solidFill>
                            <a:srgbClr val="404040"/>
                          </a:solidFill>
                          <a:latin typeface="微软雅黑" panose="020B0503020204020204" pitchFamily="34" charset="-122"/>
                          <a:ea typeface="微软雅黑" panose="020B0503020204020204" pitchFamily="34" charset="-122"/>
                        </a:rPr>
                        <a:t>19538</a:t>
                      </a:r>
                      <a:endParaRPr lang="en-US" altLang="en-US" sz="1600" b="0" spc="120">
                        <a:solidFill>
                          <a:srgbClr val="404040"/>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lnTlToBr>
                      <a:noFill/>
                    </a:lnTlToBr>
                    <a:lnBlToTr>
                      <a:noFill/>
                    </a:lnBlToTr>
                    <a:solidFill>
                      <a:srgbClr val="FFFFFF"/>
                    </a:solidFill>
                  </a:tcPr>
                </a:tc>
                <a:tc>
                  <a:txBody>
                    <a:bodyPr/>
                    <a:lstStyle/>
                    <a:p>
                      <a:pPr indent="0" algn="ctr">
                        <a:lnSpc>
                          <a:spcPct val="120000"/>
                        </a:lnSpc>
                        <a:spcBef>
                          <a:spcPts val="0"/>
                        </a:spcBef>
                        <a:spcAft>
                          <a:spcPts val="0"/>
                        </a:spcAft>
                        <a:buNone/>
                      </a:pPr>
                      <a:r>
                        <a:rPr lang="en-US" sz="1600" b="0" spc="120">
                          <a:solidFill>
                            <a:srgbClr val="404040"/>
                          </a:solidFill>
                          <a:latin typeface="微软雅黑" panose="020B0503020204020204" pitchFamily="34" charset="-122"/>
                          <a:ea typeface="微软雅黑" panose="020B0503020204020204" pitchFamily="34" charset="-122"/>
                        </a:rPr>
                        <a:t>1.285</a:t>
                      </a:r>
                      <a:endParaRPr lang="en-US" altLang="en-US" sz="1600" b="0" spc="120">
                        <a:solidFill>
                          <a:srgbClr val="404040"/>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lnTlToBr>
                      <a:noFill/>
                    </a:lnTlToBr>
                    <a:lnBlToTr>
                      <a:noFill/>
                    </a:lnBlToTr>
                    <a:solidFill>
                      <a:srgbClr val="FFFFFF"/>
                    </a:solidFill>
                  </a:tcPr>
                </a:tc>
              </a:tr>
              <a:tr h="534035">
                <a:tc>
                  <a:txBody>
                    <a:bodyPr/>
                    <a:lstStyle/>
                    <a:p>
                      <a:pPr indent="0" algn="ctr">
                        <a:lnSpc>
                          <a:spcPct val="120000"/>
                        </a:lnSpc>
                        <a:spcBef>
                          <a:spcPts val="0"/>
                        </a:spcBef>
                        <a:spcAft>
                          <a:spcPts val="0"/>
                        </a:spcAft>
                        <a:buNone/>
                      </a:pPr>
                      <a:r>
                        <a:rPr lang="en-US" sz="1600" b="0" spc="120">
                          <a:solidFill>
                            <a:srgbClr val="646464"/>
                          </a:solidFill>
                          <a:latin typeface="微软雅黑" panose="020B0503020204020204" pitchFamily="34" charset="-122"/>
                          <a:ea typeface="微软雅黑" panose="020B0503020204020204" pitchFamily="34" charset="-122"/>
                        </a:rPr>
                        <a:t>2015</a:t>
                      </a:r>
                      <a:endParaRPr lang="en-US" altLang="en-US" sz="1600" b="0" spc="120">
                        <a:solidFill>
                          <a:srgbClr val="646464"/>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c>
                  <a:txBody>
                    <a:bodyPr/>
                    <a:lstStyle/>
                    <a:p>
                      <a:pPr indent="0" algn="ctr">
                        <a:lnSpc>
                          <a:spcPct val="120000"/>
                        </a:lnSpc>
                        <a:spcBef>
                          <a:spcPts val="0"/>
                        </a:spcBef>
                        <a:spcAft>
                          <a:spcPts val="0"/>
                        </a:spcAft>
                        <a:buNone/>
                      </a:pPr>
                      <a:r>
                        <a:rPr lang="en-US" sz="1600" b="0" spc="120">
                          <a:solidFill>
                            <a:srgbClr val="404040"/>
                          </a:solidFill>
                          <a:latin typeface="微软雅黑" panose="020B0503020204020204" pitchFamily="34" charset="-122"/>
                          <a:ea typeface="微软雅黑" panose="020B0503020204020204" pitchFamily="34" charset="-122"/>
                        </a:rPr>
                        <a:t>140.9</a:t>
                      </a:r>
                      <a:endParaRPr lang="en-US" altLang="en-US" sz="1600" b="0" spc="120">
                        <a:solidFill>
                          <a:srgbClr val="404040"/>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c>
                  <a:txBody>
                    <a:bodyPr/>
                    <a:lstStyle/>
                    <a:p>
                      <a:pPr indent="0" algn="ctr">
                        <a:lnSpc>
                          <a:spcPct val="120000"/>
                        </a:lnSpc>
                        <a:spcBef>
                          <a:spcPts val="0"/>
                        </a:spcBef>
                        <a:spcAft>
                          <a:spcPts val="0"/>
                        </a:spcAft>
                        <a:buNone/>
                      </a:pPr>
                      <a:r>
                        <a:rPr lang="en-US" sz="1600" b="0" spc="120">
                          <a:solidFill>
                            <a:srgbClr val="404040"/>
                          </a:solidFill>
                          <a:latin typeface="微软雅黑" panose="020B0503020204020204" pitchFamily="34" charset="-122"/>
                          <a:ea typeface="微软雅黑" panose="020B0503020204020204" pitchFamily="34" charset="-122"/>
                        </a:rPr>
                        <a:t>22249</a:t>
                      </a:r>
                      <a:endParaRPr lang="en-US" altLang="en-US" sz="1600" b="0" spc="120">
                        <a:solidFill>
                          <a:srgbClr val="404040"/>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c>
                  <a:txBody>
                    <a:bodyPr/>
                    <a:lstStyle/>
                    <a:p>
                      <a:pPr indent="0" algn="ctr">
                        <a:lnSpc>
                          <a:spcPct val="120000"/>
                        </a:lnSpc>
                        <a:spcBef>
                          <a:spcPts val="0"/>
                        </a:spcBef>
                        <a:spcAft>
                          <a:spcPts val="0"/>
                        </a:spcAft>
                        <a:buNone/>
                      </a:pPr>
                      <a:r>
                        <a:rPr lang="en-US" sz="1600" b="0" spc="120">
                          <a:solidFill>
                            <a:srgbClr val="404040"/>
                          </a:solidFill>
                          <a:latin typeface="微软雅黑" panose="020B0503020204020204" pitchFamily="34" charset="-122"/>
                          <a:ea typeface="微软雅黑" panose="020B0503020204020204" pitchFamily="34" charset="-122"/>
                        </a:rPr>
                        <a:t>1.579</a:t>
                      </a:r>
                      <a:endParaRPr lang="en-US" altLang="en-US" sz="1600" b="0" spc="120">
                        <a:solidFill>
                          <a:srgbClr val="404040"/>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r>
              <a:tr h="534035">
                <a:tc>
                  <a:txBody>
                    <a:bodyPr/>
                    <a:lstStyle/>
                    <a:p>
                      <a:pPr indent="0" algn="ctr">
                        <a:lnSpc>
                          <a:spcPct val="120000"/>
                        </a:lnSpc>
                        <a:spcBef>
                          <a:spcPts val="0"/>
                        </a:spcBef>
                        <a:spcAft>
                          <a:spcPts val="0"/>
                        </a:spcAft>
                        <a:buNone/>
                      </a:pPr>
                      <a:r>
                        <a:rPr lang="en-US" sz="1600" b="0" spc="120">
                          <a:solidFill>
                            <a:srgbClr val="646464"/>
                          </a:solidFill>
                          <a:latin typeface="微软雅黑" panose="020B0503020204020204" pitchFamily="34" charset="-122"/>
                          <a:ea typeface="微软雅黑" panose="020B0503020204020204" pitchFamily="34" charset="-122"/>
                        </a:rPr>
                        <a:t>2016</a:t>
                      </a:r>
                      <a:endParaRPr lang="en-US" altLang="en-US" sz="1600" b="0" spc="120">
                        <a:solidFill>
                          <a:srgbClr val="646464"/>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FFFFF"/>
                    </a:solidFill>
                  </a:tcPr>
                </a:tc>
                <a:tc>
                  <a:txBody>
                    <a:bodyPr/>
                    <a:lstStyle/>
                    <a:p>
                      <a:pPr indent="0" algn="ctr">
                        <a:lnSpc>
                          <a:spcPct val="120000"/>
                        </a:lnSpc>
                        <a:spcBef>
                          <a:spcPts val="0"/>
                        </a:spcBef>
                        <a:spcAft>
                          <a:spcPts val="0"/>
                        </a:spcAft>
                        <a:buNone/>
                      </a:pPr>
                      <a:r>
                        <a:rPr lang="en-US" sz="1600" b="0" spc="120">
                          <a:solidFill>
                            <a:srgbClr val="404040"/>
                          </a:solidFill>
                          <a:latin typeface="微软雅黑" panose="020B0503020204020204" pitchFamily="34" charset="-122"/>
                          <a:ea typeface="微软雅黑" panose="020B0503020204020204" pitchFamily="34" charset="-122"/>
                        </a:rPr>
                        <a:t>139.46</a:t>
                      </a:r>
                      <a:endParaRPr lang="en-US" altLang="en-US" sz="1600" b="0" spc="120">
                        <a:solidFill>
                          <a:srgbClr val="404040"/>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FFFFF"/>
                    </a:solidFill>
                  </a:tcPr>
                </a:tc>
                <a:tc>
                  <a:txBody>
                    <a:bodyPr/>
                    <a:lstStyle/>
                    <a:p>
                      <a:pPr indent="0" algn="ctr">
                        <a:lnSpc>
                          <a:spcPct val="120000"/>
                        </a:lnSpc>
                        <a:spcBef>
                          <a:spcPts val="0"/>
                        </a:spcBef>
                        <a:spcAft>
                          <a:spcPts val="0"/>
                        </a:spcAft>
                        <a:buNone/>
                      </a:pPr>
                      <a:r>
                        <a:rPr lang="en-US" sz="1600" b="0" spc="120">
                          <a:solidFill>
                            <a:srgbClr val="404040"/>
                          </a:solidFill>
                          <a:latin typeface="微软雅黑" panose="020B0503020204020204" pitchFamily="34" charset="-122"/>
                          <a:ea typeface="微软雅黑" panose="020B0503020204020204" pitchFamily="34" charset="-122"/>
                        </a:rPr>
                        <a:t>27817</a:t>
                      </a:r>
                      <a:endParaRPr lang="en-US" altLang="en-US" sz="1600" b="0" spc="120">
                        <a:solidFill>
                          <a:srgbClr val="404040"/>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FFFFF"/>
                    </a:solidFill>
                  </a:tcPr>
                </a:tc>
                <a:tc>
                  <a:txBody>
                    <a:bodyPr/>
                    <a:lstStyle/>
                    <a:p>
                      <a:pPr indent="0" algn="ctr">
                        <a:lnSpc>
                          <a:spcPct val="120000"/>
                        </a:lnSpc>
                        <a:spcBef>
                          <a:spcPts val="0"/>
                        </a:spcBef>
                        <a:spcAft>
                          <a:spcPts val="0"/>
                        </a:spcAft>
                        <a:buNone/>
                      </a:pPr>
                      <a:r>
                        <a:rPr lang="en-US" sz="1600" b="0" spc="120">
                          <a:solidFill>
                            <a:srgbClr val="404040"/>
                          </a:solidFill>
                          <a:latin typeface="微软雅黑" panose="020B0503020204020204" pitchFamily="34" charset="-122"/>
                          <a:ea typeface="微软雅黑" panose="020B0503020204020204" pitchFamily="34" charset="-122"/>
                        </a:rPr>
                        <a:t>1.994</a:t>
                      </a:r>
                      <a:endParaRPr lang="en-US" altLang="en-US" sz="1600" b="0" spc="120">
                        <a:solidFill>
                          <a:srgbClr val="404040"/>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FFFFF"/>
                    </a:solidFill>
                  </a:tcPr>
                </a:tc>
              </a:tr>
              <a:tr h="534035">
                <a:tc>
                  <a:txBody>
                    <a:bodyPr/>
                    <a:lstStyle/>
                    <a:p>
                      <a:pPr indent="0" algn="ctr">
                        <a:lnSpc>
                          <a:spcPct val="120000"/>
                        </a:lnSpc>
                        <a:spcBef>
                          <a:spcPts val="0"/>
                        </a:spcBef>
                        <a:spcAft>
                          <a:spcPts val="0"/>
                        </a:spcAft>
                        <a:buNone/>
                      </a:pPr>
                      <a:r>
                        <a:rPr lang="en-US" sz="1600" b="0" spc="120">
                          <a:solidFill>
                            <a:srgbClr val="646464"/>
                          </a:solidFill>
                          <a:latin typeface="微软雅黑" panose="020B0503020204020204" pitchFamily="34" charset="-122"/>
                          <a:ea typeface="微软雅黑" panose="020B0503020204020204" pitchFamily="34" charset="-122"/>
                        </a:rPr>
                        <a:t>2017</a:t>
                      </a:r>
                      <a:endParaRPr lang="en-US" altLang="en-US" sz="1600" b="0" spc="120">
                        <a:solidFill>
                          <a:srgbClr val="646464"/>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c>
                  <a:txBody>
                    <a:bodyPr/>
                    <a:lstStyle/>
                    <a:p>
                      <a:pPr indent="0" algn="ctr">
                        <a:lnSpc>
                          <a:spcPct val="120000"/>
                        </a:lnSpc>
                        <a:spcBef>
                          <a:spcPts val="0"/>
                        </a:spcBef>
                        <a:spcAft>
                          <a:spcPts val="0"/>
                        </a:spcAft>
                        <a:buNone/>
                      </a:pPr>
                      <a:r>
                        <a:rPr lang="en-US" sz="1600" b="0" spc="120">
                          <a:solidFill>
                            <a:srgbClr val="404040"/>
                          </a:solidFill>
                          <a:latin typeface="微软雅黑" panose="020B0503020204020204" pitchFamily="34" charset="-122"/>
                          <a:ea typeface="微软雅黑" panose="020B0503020204020204" pitchFamily="34" charset="-122"/>
                        </a:rPr>
                        <a:t>148.63</a:t>
                      </a:r>
                      <a:endParaRPr lang="en-US" altLang="en-US" sz="1600" b="0" spc="120">
                        <a:solidFill>
                          <a:srgbClr val="404040"/>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c>
                  <a:txBody>
                    <a:bodyPr/>
                    <a:lstStyle/>
                    <a:p>
                      <a:pPr indent="0" algn="ctr">
                        <a:lnSpc>
                          <a:spcPct val="120000"/>
                        </a:lnSpc>
                        <a:spcBef>
                          <a:spcPts val="0"/>
                        </a:spcBef>
                        <a:spcAft>
                          <a:spcPts val="0"/>
                        </a:spcAft>
                        <a:buNone/>
                      </a:pPr>
                      <a:r>
                        <a:rPr lang="en-US" sz="1600" b="0" spc="120">
                          <a:solidFill>
                            <a:srgbClr val="404040"/>
                          </a:solidFill>
                          <a:latin typeface="微软雅黑" panose="020B0503020204020204" pitchFamily="34" charset="-122"/>
                          <a:ea typeface="微软雅黑" panose="020B0503020204020204" pitchFamily="34" charset="-122"/>
                        </a:rPr>
                        <a:t>27061</a:t>
                      </a:r>
                      <a:endParaRPr lang="en-US" altLang="en-US" sz="1600" b="0" spc="120">
                        <a:solidFill>
                          <a:srgbClr val="404040"/>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c>
                  <a:txBody>
                    <a:bodyPr/>
                    <a:lstStyle/>
                    <a:p>
                      <a:pPr indent="0" algn="ctr">
                        <a:lnSpc>
                          <a:spcPct val="120000"/>
                        </a:lnSpc>
                        <a:spcBef>
                          <a:spcPts val="0"/>
                        </a:spcBef>
                        <a:spcAft>
                          <a:spcPts val="0"/>
                        </a:spcAft>
                        <a:buNone/>
                      </a:pPr>
                      <a:r>
                        <a:rPr lang="en-US" sz="1600" b="0" spc="120">
                          <a:solidFill>
                            <a:srgbClr val="404040"/>
                          </a:solidFill>
                          <a:latin typeface="微软雅黑" panose="020B0503020204020204" pitchFamily="34" charset="-122"/>
                          <a:ea typeface="微软雅黑" panose="020B0503020204020204" pitchFamily="34" charset="-122"/>
                        </a:rPr>
                        <a:t>1.821</a:t>
                      </a:r>
                      <a:endParaRPr lang="en-US" altLang="en-US" sz="1600" b="0" spc="120">
                        <a:solidFill>
                          <a:srgbClr val="404040"/>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r>
              <a:tr h="534035">
                <a:tc>
                  <a:txBody>
                    <a:bodyPr/>
                    <a:lstStyle/>
                    <a:p>
                      <a:pPr indent="0" algn="ctr">
                        <a:lnSpc>
                          <a:spcPct val="120000"/>
                        </a:lnSpc>
                        <a:spcBef>
                          <a:spcPts val="0"/>
                        </a:spcBef>
                        <a:spcAft>
                          <a:spcPts val="0"/>
                        </a:spcAft>
                        <a:buNone/>
                      </a:pPr>
                      <a:r>
                        <a:rPr lang="en-US" sz="1600" b="0" spc="120">
                          <a:solidFill>
                            <a:srgbClr val="646464"/>
                          </a:solidFill>
                          <a:latin typeface="微软雅黑" panose="020B0503020204020204" pitchFamily="34" charset="-122"/>
                          <a:ea typeface="微软雅黑" panose="020B0503020204020204" pitchFamily="34" charset="-122"/>
                        </a:rPr>
                        <a:t>2018</a:t>
                      </a:r>
                      <a:endParaRPr lang="en-US" altLang="en-US" sz="1600" b="0" spc="120">
                        <a:solidFill>
                          <a:srgbClr val="646464"/>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FFFFF"/>
                    </a:solidFill>
                  </a:tcPr>
                </a:tc>
                <a:tc>
                  <a:txBody>
                    <a:bodyPr/>
                    <a:lstStyle/>
                    <a:p>
                      <a:pPr indent="0" algn="ctr">
                        <a:lnSpc>
                          <a:spcPct val="120000"/>
                        </a:lnSpc>
                        <a:spcBef>
                          <a:spcPts val="0"/>
                        </a:spcBef>
                        <a:spcAft>
                          <a:spcPts val="0"/>
                        </a:spcAft>
                        <a:buNone/>
                      </a:pPr>
                      <a:r>
                        <a:rPr lang="en-US" sz="1600" b="0" spc="120">
                          <a:solidFill>
                            <a:srgbClr val="404040"/>
                          </a:solidFill>
                          <a:latin typeface="微软雅黑" panose="020B0503020204020204" pitchFamily="34" charset="-122"/>
                          <a:ea typeface="微软雅黑" panose="020B0503020204020204" pitchFamily="34" charset="-122"/>
                        </a:rPr>
                        <a:t>165.97</a:t>
                      </a:r>
                      <a:endParaRPr lang="en-US" altLang="en-US" sz="1600" b="0" spc="120">
                        <a:solidFill>
                          <a:srgbClr val="404040"/>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FFFFF"/>
                    </a:solidFill>
                  </a:tcPr>
                </a:tc>
                <a:tc>
                  <a:txBody>
                    <a:bodyPr/>
                    <a:lstStyle/>
                    <a:p>
                      <a:pPr indent="0" algn="ctr">
                        <a:lnSpc>
                          <a:spcPct val="120000"/>
                        </a:lnSpc>
                        <a:spcBef>
                          <a:spcPts val="0"/>
                        </a:spcBef>
                        <a:spcAft>
                          <a:spcPts val="0"/>
                        </a:spcAft>
                        <a:buNone/>
                      </a:pPr>
                      <a:r>
                        <a:rPr lang="en-US" sz="1600" b="0" spc="120">
                          <a:solidFill>
                            <a:srgbClr val="404040"/>
                          </a:solidFill>
                          <a:latin typeface="微软雅黑" panose="020B0503020204020204" pitchFamily="34" charset="-122"/>
                          <a:ea typeface="微软雅黑" panose="020B0503020204020204" pitchFamily="34" charset="-122"/>
                        </a:rPr>
                        <a:t>28533</a:t>
                      </a:r>
                      <a:endParaRPr lang="en-US" altLang="en-US" sz="1600" b="0" spc="120">
                        <a:solidFill>
                          <a:srgbClr val="404040"/>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FFFFF"/>
                    </a:solidFill>
                  </a:tcPr>
                </a:tc>
                <a:tc>
                  <a:txBody>
                    <a:bodyPr/>
                    <a:lstStyle/>
                    <a:p>
                      <a:pPr indent="0" algn="ctr">
                        <a:lnSpc>
                          <a:spcPct val="120000"/>
                        </a:lnSpc>
                        <a:spcBef>
                          <a:spcPts val="0"/>
                        </a:spcBef>
                        <a:spcAft>
                          <a:spcPts val="0"/>
                        </a:spcAft>
                        <a:buNone/>
                      </a:pPr>
                      <a:r>
                        <a:rPr lang="en-US" sz="1600" b="0" spc="120">
                          <a:solidFill>
                            <a:srgbClr val="404040"/>
                          </a:solidFill>
                          <a:latin typeface="微软雅黑" panose="020B0503020204020204" pitchFamily="34" charset="-122"/>
                          <a:ea typeface="微软雅黑" panose="020B0503020204020204" pitchFamily="34" charset="-122"/>
                        </a:rPr>
                        <a:t>1.719</a:t>
                      </a:r>
                      <a:endParaRPr lang="en-US" altLang="en-US" sz="1600" b="0" spc="120">
                        <a:solidFill>
                          <a:srgbClr val="404040"/>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FFFFF"/>
                    </a:solidFill>
                  </a:tcPr>
                </a:tc>
              </a:tr>
              <a:tr h="534035">
                <a:tc>
                  <a:txBody>
                    <a:bodyPr/>
                    <a:lstStyle/>
                    <a:p>
                      <a:pPr indent="0" algn="ctr">
                        <a:lnSpc>
                          <a:spcPct val="120000"/>
                        </a:lnSpc>
                        <a:spcBef>
                          <a:spcPts val="0"/>
                        </a:spcBef>
                        <a:spcAft>
                          <a:spcPts val="0"/>
                        </a:spcAft>
                        <a:buNone/>
                      </a:pPr>
                      <a:r>
                        <a:rPr lang="en-US" sz="1600" b="0" spc="120">
                          <a:solidFill>
                            <a:srgbClr val="646464"/>
                          </a:solidFill>
                          <a:latin typeface="微软雅黑" panose="020B0503020204020204" pitchFamily="34" charset="-122"/>
                          <a:ea typeface="微软雅黑" panose="020B0503020204020204" pitchFamily="34" charset="-122"/>
                        </a:rPr>
                        <a:t>2019</a:t>
                      </a:r>
                      <a:endParaRPr lang="en-US" altLang="en-US" sz="1600" b="0" spc="120">
                        <a:solidFill>
                          <a:srgbClr val="646464"/>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c>
                  <a:txBody>
                    <a:bodyPr/>
                    <a:lstStyle/>
                    <a:p>
                      <a:pPr indent="0" algn="ctr">
                        <a:lnSpc>
                          <a:spcPct val="120000"/>
                        </a:lnSpc>
                        <a:spcBef>
                          <a:spcPts val="0"/>
                        </a:spcBef>
                        <a:spcAft>
                          <a:spcPts val="0"/>
                        </a:spcAft>
                        <a:buNone/>
                      </a:pPr>
                      <a:r>
                        <a:rPr lang="en-US" sz="1600" b="0" spc="120">
                          <a:solidFill>
                            <a:srgbClr val="404040"/>
                          </a:solidFill>
                          <a:latin typeface="微软雅黑" panose="020B0503020204020204" pitchFamily="34" charset="-122"/>
                          <a:ea typeface="微软雅黑" panose="020B0503020204020204" pitchFamily="34" charset="-122"/>
                        </a:rPr>
                        <a:t>133.87</a:t>
                      </a:r>
                      <a:endParaRPr lang="en-US" altLang="en-US" sz="1600" b="0" spc="120">
                        <a:solidFill>
                          <a:srgbClr val="404040"/>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c>
                  <a:txBody>
                    <a:bodyPr/>
                    <a:lstStyle/>
                    <a:p>
                      <a:pPr indent="0" algn="ctr">
                        <a:lnSpc>
                          <a:spcPct val="120000"/>
                        </a:lnSpc>
                        <a:spcBef>
                          <a:spcPts val="0"/>
                        </a:spcBef>
                        <a:spcAft>
                          <a:spcPts val="0"/>
                        </a:spcAft>
                        <a:buNone/>
                      </a:pPr>
                      <a:r>
                        <a:rPr lang="en-US" sz="1600" b="0" spc="120">
                          <a:solidFill>
                            <a:srgbClr val="404040"/>
                          </a:solidFill>
                          <a:latin typeface="微软雅黑" panose="020B0503020204020204" pitchFamily="34" charset="-122"/>
                          <a:ea typeface="微软雅黑" panose="020B0503020204020204" pitchFamily="34" charset="-122"/>
                        </a:rPr>
                        <a:t>14537</a:t>
                      </a:r>
                      <a:endParaRPr lang="en-US" altLang="en-US" sz="1600" b="0" spc="120">
                        <a:solidFill>
                          <a:srgbClr val="404040"/>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c>
                  <a:txBody>
                    <a:bodyPr/>
                    <a:lstStyle/>
                    <a:p>
                      <a:pPr indent="0" algn="ctr">
                        <a:lnSpc>
                          <a:spcPct val="120000"/>
                        </a:lnSpc>
                        <a:spcBef>
                          <a:spcPts val="0"/>
                        </a:spcBef>
                        <a:spcAft>
                          <a:spcPts val="0"/>
                        </a:spcAft>
                        <a:buNone/>
                      </a:pPr>
                      <a:r>
                        <a:rPr lang="en-US" sz="1600" b="0" spc="120">
                          <a:solidFill>
                            <a:srgbClr val="404040"/>
                          </a:solidFill>
                          <a:latin typeface="微软雅黑" panose="020B0503020204020204" pitchFamily="34" charset="-122"/>
                          <a:ea typeface="微软雅黑" panose="020B0503020204020204" pitchFamily="34" charset="-122"/>
                        </a:rPr>
                        <a:t>1.085</a:t>
                      </a:r>
                      <a:endParaRPr lang="en-US" altLang="en-US" sz="1600" b="0" spc="120">
                        <a:solidFill>
                          <a:srgbClr val="404040"/>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r>
              <a:tr h="534035">
                <a:tc>
                  <a:txBody>
                    <a:bodyPr/>
                    <a:lstStyle/>
                    <a:p>
                      <a:pPr indent="0" algn="ctr">
                        <a:lnSpc>
                          <a:spcPct val="120000"/>
                        </a:lnSpc>
                        <a:spcBef>
                          <a:spcPts val="0"/>
                        </a:spcBef>
                        <a:spcAft>
                          <a:spcPts val="0"/>
                        </a:spcAft>
                        <a:buNone/>
                      </a:pPr>
                      <a:r>
                        <a:rPr lang="en-US" sz="1600" b="0" spc="120">
                          <a:solidFill>
                            <a:srgbClr val="646464"/>
                          </a:solidFill>
                          <a:latin typeface="微软雅黑" panose="020B0503020204020204" pitchFamily="34" charset="-122"/>
                          <a:ea typeface="微软雅黑" panose="020B0503020204020204" pitchFamily="34" charset="-122"/>
                        </a:rPr>
                        <a:t>2020</a:t>
                      </a:r>
                      <a:endParaRPr lang="en-US" altLang="en-US" sz="1600" b="0" spc="120">
                        <a:solidFill>
                          <a:srgbClr val="646464"/>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lnTlToBr>
                      <a:noFill/>
                    </a:lnTlToBr>
                    <a:lnBlToTr>
                      <a:noFill/>
                    </a:lnBlToTr>
                    <a:solidFill>
                      <a:srgbClr val="FFFFFF"/>
                    </a:solidFill>
                  </a:tcPr>
                </a:tc>
                <a:tc>
                  <a:txBody>
                    <a:bodyPr/>
                    <a:lstStyle/>
                    <a:p>
                      <a:pPr indent="0" algn="ctr">
                        <a:lnSpc>
                          <a:spcPct val="120000"/>
                        </a:lnSpc>
                        <a:spcBef>
                          <a:spcPts val="0"/>
                        </a:spcBef>
                        <a:spcAft>
                          <a:spcPts val="0"/>
                        </a:spcAft>
                        <a:buNone/>
                      </a:pPr>
                      <a:r>
                        <a:rPr lang="en-US" sz="1600" b="0" spc="120">
                          <a:solidFill>
                            <a:srgbClr val="404040"/>
                          </a:solidFill>
                          <a:latin typeface="微软雅黑" panose="020B0503020204020204" pitchFamily="34" charset="-122"/>
                          <a:ea typeface="微软雅黑" panose="020B0503020204020204" pitchFamily="34" charset="-122"/>
                        </a:rPr>
                        <a:t>139.58</a:t>
                      </a:r>
                      <a:endParaRPr lang="en-US" altLang="en-US" sz="1600" b="0" spc="120">
                        <a:solidFill>
                          <a:srgbClr val="404040"/>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lnTlToBr>
                      <a:noFill/>
                    </a:lnTlToBr>
                    <a:lnBlToTr>
                      <a:noFill/>
                    </a:lnBlToTr>
                    <a:solidFill>
                      <a:srgbClr val="FFFFFF"/>
                    </a:solidFill>
                  </a:tcPr>
                </a:tc>
                <a:tc>
                  <a:txBody>
                    <a:bodyPr/>
                    <a:lstStyle/>
                    <a:p>
                      <a:pPr indent="0" algn="ctr">
                        <a:lnSpc>
                          <a:spcPct val="120000"/>
                        </a:lnSpc>
                        <a:spcBef>
                          <a:spcPts val="0"/>
                        </a:spcBef>
                        <a:spcAft>
                          <a:spcPts val="0"/>
                        </a:spcAft>
                        <a:buNone/>
                      </a:pPr>
                      <a:r>
                        <a:rPr lang="en-US" sz="1600" b="0" spc="120">
                          <a:solidFill>
                            <a:srgbClr val="404040"/>
                          </a:solidFill>
                          <a:latin typeface="微软雅黑" panose="020B0503020204020204" pitchFamily="34" charset="-122"/>
                          <a:ea typeface="微软雅黑" panose="020B0503020204020204" pitchFamily="34" charset="-122"/>
                        </a:rPr>
                        <a:t>24123</a:t>
                      </a:r>
                      <a:endParaRPr lang="en-US" altLang="en-US" sz="1600" b="0" spc="120">
                        <a:solidFill>
                          <a:srgbClr val="404040"/>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lnTlToBr>
                      <a:noFill/>
                    </a:lnTlToBr>
                    <a:lnBlToTr>
                      <a:noFill/>
                    </a:lnBlToTr>
                    <a:solidFill>
                      <a:srgbClr val="FFFFFF"/>
                    </a:solidFill>
                  </a:tcPr>
                </a:tc>
                <a:tc>
                  <a:txBody>
                    <a:bodyPr/>
                    <a:lstStyle/>
                    <a:p>
                      <a:pPr indent="0" algn="ctr">
                        <a:lnSpc>
                          <a:spcPct val="120000"/>
                        </a:lnSpc>
                        <a:spcBef>
                          <a:spcPts val="0"/>
                        </a:spcBef>
                        <a:spcAft>
                          <a:spcPts val="0"/>
                        </a:spcAft>
                        <a:buNone/>
                      </a:pPr>
                      <a:r>
                        <a:rPr lang="en-US" sz="1600" b="0" spc="120">
                          <a:solidFill>
                            <a:srgbClr val="404040"/>
                          </a:solidFill>
                          <a:latin typeface="微软雅黑" panose="020B0503020204020204" pitchFamily="34" charset="-122"/>
                          <a:ea typeface="微软雅黑" panose="020B0503020204020204" pitchFamily="34" charset="-122"/>
                        </a:rPr>
                        <a:t>1.728</a:t>
                      </a:r>
                      <a:endParaRPr lang="en-US" altLang="en-US" sz="1600" b="0" spc="120">
                        <a:solidFill>
                          <a:srgbClr val="404040"/>
                        </a:solidFill>
                        <a:latin typeface="微软雅黑" panose="020B0503020204020204" pitchFamily="34" charset="-122"/>
                        <a:ea typeface="微软雅黑" panose="020B0503020204020204" pitchFamily="34" charset="-122"/>
                      </a:endParaRPr>
                    </a:p>
                  </a:txBody>
                  <a:tcPr marL="177800" marR="177800" marT="107950" marB="107950" anchor="ctr">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lnTlToBr>
                      <a:noFill/>
                    </a:lnTlToBr>
                    <a:lnBlToTr>
                      <a:noFill/>
                    </a:lnBlToTr>
                    <a:solidFill>
                      <a:srgbClr val="FFFFFF"/>
                    </a:solidFill>
                  </a:tcPr>
                </a:tc>
              </a:tr>
            </a:tbl>
          </a:graphicData>
        </a:graphic>
      </p:graphicFrame>
      <p:sp>
        <p:nvSpPr>
          <p:cNvPr id="11" name="矩形 10"/>
          <p:cNvSpPr/>
          <p:nvPr>
            <p:custDataLst>
              <p:tags r:id="rId19"/>
            </p:custDataLst>
          </p:nvPr>
        </p:nvSpPr>
        <p:spPr>
          <a:xfrm>
            <a:off x="829045" y="315708"/>
            <a:ext cx="1457987" cy="186055"/>
          </a:xfrm>
          <a:prstGeom prst="rect">
            <a:avLst/>
          </a:prstGeom>
          <a:solidFill>
            <a:schemeClr val="accent1">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itle 6"/>
          <p:cNvSpPr txBox="1"/>
          <p:nvPr>
            <p:custDataLst>
              <p:tags r:id="rId20"/>
            </p:custDataLst>
          </p:nvPr>
        </p:nvSpPr>
        <p:spPr>
          <a:xfrm>
            <a:off x="829045" y="176643"/>
            <a:ext cx="1976120" cy="410845"/>
          </a:xfrm>
          <a:prstGeom prst="rect">
            <a:avLst/>
          </a:prstGeom>
          <a:noFill/>
          <a:ln w="3175">
            <a:noFill/>
            <a:prstDash val="dash"/>
          </a:ln>
          <a:extLst>
            <a:ext uri="{909E8E84-426E-40DD-AFC4-6F175D3DCCD1}">
              <a14:hiddenFill xmlns:a14="http://schemas.microsoft.com/office/drawing/2010/main">
                <a:solidFill>
                  <a:schemeClr val="bg2"/>
                </a:solidFill>
              </a14:hiddenFill>
            </a:ext>
          </a:extLst>
        </p:spPr>
        <p:txBody>
          <a:bodyPr wrap="none" lIns="72000" tIns="36195" rIns="72000" bIns="36195" anchor="t" anchorCtr="0">
            <a:sp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l">
              <a:lnSpc>
                <a:spcPct val="100000"/>
              </a:lnSpc>
              <a:spcBef>
                <a:spcPts val="1000"/>
              </a:spcBef>
              <a:spcAft>
                <a:spcPts val="0"/>
              </a:spcAft>
              <a:buSzPct val="100000"/>
              <a:buNone/>
            </a:pPr>
            <a:r>
              <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二、原因分析</a:t>
            </a:r>
            <a:endPar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ustDataLst>
      <p:tags r:id="rId21"/>
    </p:custDataLst>
  </p:cSld>
  <p:clrMapOvr>
    <a:masterClrMapping/>
  </p:clrMapOvr>
  <p:transition spd="slow" advTm="3000">
    <p:fade/>
  </p:transition>
</p:sld>
</file>

<file path=ppt/slides/slide9.xml><?xml version="1.0" encoding="utf-8"?>
<p:sld xmlns:a="http://schemas.openxmlformats.org/drawingml/2006/main" xmlns:r="http://schemas.openxmlformats.org/officeDocument/2006/relationships" xmlns:p="http://schemas.openxmlformats.org/presentationml/2006/main">
  <p:cSld>
    <p:bg>
      <p:bgPr>
        <a:pattFill prst="lgGrid">
          <a:fgClr>
            <a:schemeClr val="bg1">
              <a:lumMod val="95000"/>
            </a:schemeClr>
          </a:fgClr>
          <a:bgClr>
            <a:schemeClr val="bg1"/>
          </a:bgClr>
        </a:pattFill>
        <a:effectLst/>
      </p:bgPr>
    </p:bg>
    <p:spTree>
      <p:nvGrpSpPr>
        <p:cNvPr id="1" name=""/>
        <p:cNvGrpSpPr/>
        <p:nvPr/>
      </p:nvGrpSpPr>
      <p:grpSpPr>
        <a:xfrm>
          <a:off x="0" y="0"/>
          <a:ext cx="0" cy="0"/>
          <a:chOff x="0" y="0"/>
          <a:chExt cx="0" cy="0"/>
        </a:xfrm>
      </p:grpSpPr>
      <p:cxnSp>
        <p:nvCxnSpPr>
          <p:cNvPr id="51" name="直接连接符 50"/>
          <p:cNvCxnSpPr/>
          <p:nvPr>
            <p:custDataLst>
              <p:tags r:id="rId1"/>
            </p:custDataLst>
          </p:nvPr>
        </p:nvCxnSpPr>
        <p:spPr>
          <a:xfrm>
            <a:off x="660400" y="819468"/>
            <a:ext cx="10858500" cy="0"/>
          </a:xfrm>
          <a:prstGeom prst="line">
            <a:avLst/>
          </a:prstGeom>
          <a:noFill/>
          <a:ln w="22225" cap="flat" cmpd="sng" algn="ctr">
            <a:solidFill>
              <a:srgbClr val="1C6299"/>
            </a:solidFill>
            <a:prstDash val="solid"/>
            <a:miter lim="800000"/>
          </a:ln>
          <a:effectLst/>
        </p:spPr>
      </p:cxnSp>
      <p:sp>
        <p:nvSpPr>
          <p:cNvPr id="59" name="文本框 58"/>
          <p:cNvSpPr txBox="1"/>
          <p:nvPr>
            <p:custDataLst>
              <p:tags r:id="rId2"/>
            </p:custDataLst>
          </p:nvPr>
        </p:nvSpPr>
        <p:spPr>
          <a:xfrm>
            <a:off x="660400" y="6583649"/>
            <a:ext cx="1941557" cy="246221"/>
          </a:xfrm>
          <a:prstGeom prst="rect">
            <a:avLst/>
          </a:prstGeom>
          <a:noFill/>
        </p:spPr>
        <p:txBody>
          <a:bodyPr wrap="none" rtlCol="0">
            <a:spAutoFit/>
          </a:bodyPr>
          <a:lstStyle/>
          <a:p>
            <a:pPr marR="0" indent="0" defTabSz="914400" fontAlgn="auto">
              <a:lnSpc>
                <a:spcPct val="100000"/>
              </a:lnSpc>
              <a:spcBef>
                <a:spcPts val="0"/>
              </a:spcBef>
              <a:spcAft>
                <a:spcPts val="0"/>
              </a:spcAft>
              <a:buClrTx/>
              <a:buSzTx/>
              <a:buFontTx/>
              <a:buNone/>
              <a:defRPr/>
            </a:pPr>
            <a:r>
              <a:rPr kumimoji="0" lang="zh-CN" altLang="en-US" sz="1000" b="0" i="0" kern="1200" cap="none" spc="600" normalizeH="0" baseline="0" noProof="0" dirty="0">
                <a:solidFill>
                  <a:prstClr val="white"/>
                </a:solidFill>
                <a:latin typeface="微软雅黑" panose="020B0503020204020204" pitchFamily="34" charset="-122"/>
                <a:ea typeface="微软雅黑" panose="020B0503020204020204" pitchFamily="34" charset="-122"/>
                <a:cs typeface="+mn-cs"/>
              </a:rPr>
              <a:t>自强不息 厚德载物</a:t>
            </a:r>
            <a:endParaRPr kumimoji="0" lang="zh-CN" altLang="en-US" sz="1000" b="0" i="0" kern="1200" cap="none" spc="600" normalizeH="0" baseline="0" noProof="0" dirty="0">
              <a:solidFill>
                <a:prstClr val="white"/>
              </a:solidFill>
              <a:latin typeface="微软雅黑" panose="020B0503020204020204" pitchFamily="34" charset="-122"/>
              <a:ea typeface="微软雅黑" panose="020B0503020204020204" pitchFamily="34" charset="-122"/>
              <a:cs typeface="+mn-cs"/>
            </a:endParaRPr>
          </a:p>
        </p:txBody>
      </p:sp>
      <p:pic>
        <p:nvPicPr>
          <p:cNvPr id="61" name="图片 60"/>
          <p:cNvPicPr>
            <a:picLocks noChangeAspect="1"/>
          </p:cNvPicPr>
          <p:nvPr>
            <p:custDataLst>
              <p:tags r:id="rId3"/>
            </p:custDataLst>
          </p:nvPr>
        </p:nvPicPr>
        <p:blipFill>
          <a:blip r:embed="rId4" cstate="print">
            <a:extLst>
              <a:ext uri="{28A0092B-C50C-407E-A947-70E740481C1C}">
                <a14:useLocalDpi xmlns:a14="http://schemas.microsoft.com/office/drawing/2010/main" val="0"/>
              </a:ext>
            </a:extLst>
          </a:blip>
          <a:stretch>
            <a:fillRect/>
          </a:stretch>
        </p:blipFill>
        <p:spPr>
          <a:xfrm>
            <a:off x="9724913" y="176378"/>
            <a:ext cx="1897854" cy="555905"/>
          </a:xfrm>
          <a:prstGeom prst="rect">
            <a:avLst/>
          </a:prstGeom>
        </p:spPr>
      </p:pic>
      <p:sp>
        <p:nvSpPr>
          <p:cNvPr id="62" name="矩形 61"/>
          <p:cNvSpPr/>
          <p:nvPr>
            <p:custDataLst>
              <p:tags r:id="rId5"/>
            </p:custDataLst>
          </p:nvPr>
        </p:nvSpPr>
        <p:spPr>
          <a:xfrm>
            <a:off x="0" y="6570000"/>
            <a:ext cx="12192000" cy="288000"/>
          </a:xfrm>
          <a:prstGeom prst="rect">
            <a:avLst/>
          </a:prstGeom>
          <a:solidFill>
            <a:srgbClr val="1C6299"/>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63" name="文本框 62"/>
          <p:cNvSpPr txBox="1"/>
          <p:nvPr>
            <p:custDataLst>
              <p:tags r:id="rId6"/>
            </p:custDataLst>
          </p:nvPr>
        </p:nvSpPr>
        <p:spPr>
          <a:xfrm>
            <a:off x="594090" y="6583649"/>
            <a:ext cx="2031325" cy="246221"/>
          </a:xfrm>
          <a:prstGeom prst="rect">
            <a:avLst/>
          </a:prstGeom>
          <a:noFill/>
        </p:spPr>
        <p:txBody>
          <a:bodyPr wrap="none" rtlCol="0">
            <a:spAutoFit/>
          </a:bodyPr>
          <a:lstStyle/>
          <a:p>
            <a:pPr>
              <a:defRPr/>
            </a:pPr>
            <a:r>
              <a:rPr lang="zh-CN" altLang="en-US" sz="1000" spc="600" dirty="0">
                <a:solidFill>
                  <a:prstClr val="white"/>
                </a:solidFill>
                <a:latin typeface="微软雅黑" panose="020B0503020204020204" pitchFamily="34" charset="-122"/>
                <a:ea typeface="微软雅黑" panose="020B0503020204020204" pitchFamily="34" charset="-122"/>
              </a:rPr>
              <a:t>知行合一、经世致用</a:t>
            </a:r>
            <a:endParaRPr kumimoji="0" lang="zh-CN" altLang="en-US" sz="1000" b="0" i="0" kern="1200" cap="none" spc="600" normalizeH="0" baseline="0" noProof="0" dirty="0">
              <a:solidFill>
                <a:prstClr val="white"/>
              </a:solidFill>
              <a:latin typeface="微软雅黑" panose="020B0503020204020204" pitchFamily="34" charset="-122"/>
              <a:ea typeface="微软雅黑" panose="020B0503020204020204" pitchFamily="34" charset="-122"/>
              <a:cs typeface="+mn-cs"/>
            </a:endParaRPr>
          </a:p>
        </p:txBody>
      </p:sp>
      <p:sp>
        <p:nvSpPr>
          <p:cNvPr id="64" name="文本框 63"/>
          <p:cNvSpPr txBox="1"/>
          <p:nvPr>
            <p:custDataLst>
              <p:tags r:id="rId7"/>
            </p:custDataLst>
          </p:nvPr>
        </p:nvSpPr>
        <p:spPr>
          <a:xfrm>
            <a:off x="9138427" y="6611589"/>
            <a:ext cx="2484975" cy="246221"/>
          </a:xfrm>
          <a:prstGeom prst="rect">
            <a:avLst/>
          </a:prstGeom>
          <a:noFill/>
        </p:spPr>
        <p:txBody>
          <a:bodyPr wrap="none" rtlCol="0">
            <a:spAutoFit/>
          </a:bodyPr>
          <a:lstStyle/>
          <a:p>
            <a:pPr algn="r">
              <a:defRPr/>
            </a:pPr>
            <a:r>
              <a:rPr lang="en-US" altLang="zh-CN" sz="1000" spc="300" dirty="0">
                <a:solidFill>
                  <a:prstClr val="white"/>
                </a:solidFill>
                <a:latin typeface="Arial" panose="020B0604020202020204" pitchFamily="34" charset="0"/>
                <a:ea typeface="微软雅黑" panose="020B0503020204020204" pitchFamily="34" charset="-122"/>
                <a:cs typeface="Arial" panose="020B0604020202020204" pitchFamily="34" charset="0"/>
              </a:rPr>
              <a:t>Central South University</a:t>
            </a:r>
            <a:endParaRPr kumimoji="0" lang="zh-CN" altLang="en-US" sz="1000" b="0" i="0" kern="1200" cap="none" spc="300" normalizeH="0" baseline="0" noProof="0" dirty="0">
              <a:solidFill>
                <a:prstClr val="white"/>
              </a:solidFill>
              <a:latin typeface="Arial" panose="020B0604020202020204" pitchFamily="34" charset="0"/>
              <a:ea typeface="微软雅黑" panose="020B0503020204020204" pitchFamily="34" charset="-122"/>
              <a:cs typeface="Arial" panose="020B0604020202020204" pitchFamily="34" charset="0"/>
            </a:endParaRPr>
          </a:p>
        </p:txBody>
      </p:sp>
      <p:grpSp>
        <p:nvGrpSpPr>
          <p:cNvPr id="66" name="组合 65"/>
          <p:cNvGrpSpPr/>
          <p:nvPr/>
        </p:nvGrpSpPr>
        <p:grpSpPr>
          <a:xfrm>
            <a:off x="684530" y="906780"/>
            <a:ext cx="10651490" cy="5514340"/>
            <a:chOff x="4757806" y="1295399"/>
            <a:chExt cx="3324158" cy="2768099"/>
          </a:xfrm>
        </p:grpSpPr>
        <p:sp>
          <p:nvSpPr>
            <p:cNvPr id="67" name="矩形 66"/>
            <p:cNvSpPr/>
            <p:nvPr>
              <p:custDataLst>
                <p:tags r:id="rId8"/>
              </p:custDataLst>
            </p:nvPr>
          </p:nvSpPr>
          <p:spPr>
            <a:xfrm>
              <a:off x="4769963" y="1295399"/>
              <a:ext cx="3312000" cy="2768099"/>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pitchFamily="2" charset="-122"/>
                <a:ea typeface="等线" panose="02010600030101010101" pitchFamily="2" charset="-122"/>
                <a:cs typeface="+mn-cs"/>
              </a:endParaRPr>
            </a:p>
          </p:txBody>
        </p:sp>
        <p:grpSp>
          <p:nvGrpSpPr>
            <p:cNvPr id="68" name="组合 67"/>
            <p:cNvGrpSpPr/>
            <p:nvPr/>
          </p:nvGrpSpPr>
          <p:grpSpPr>
            <a:xfrm>
              <a:off x="4769961" y="3942975"/>
              <a:ext cx="3312003" cy="108003"/>
              <a:chOff x="4769961" y="6356960"/>
              <a:chExt cx="3312003" cy="108003"/>
            </a:xfrm>
          </p:grpSpPr>
          <p:sp>
            <p:nvSpPr>
              <p:cNvPr id="73" name="矩形 72"/>
              <p:cNvSpPr/>
              <p:nvPr>
                <p:custDataLst>
                  <p:tags r:id="rId9"/>
                </p:custDataLst>
              </p:nvPr>
            </p:nvSpPr>
            <p:spPr>
              <a:xfrm>
                <a:off x="4769961" y="6392963"/>
                <a:ext cx="2916000" cy="72000"/>
              </a:xfrm>
              <a:prstGeom prst="rect">
                <a:avLst/>
              </a:prstGeom>
              <a:solidFill>
                <a:srgbClr val="96C4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1C6299"/>
                  </a:solidFill>
                  <a:effectLst/>
                  <a:uLnTx/>
                  <a:uFillTx/>
                  <a:latin typeface="等线" panose="02010600030101010101" pitchFamily="2" charset="-122"/>
                  <a:ea typeface="等线" panose="02010600030101010101" pitchFamily="2" charset="-122"/>
                  <a:cs typeface="+mn-cs"/>
                </a:endParaRPr>
              </a:p>
            </p:txBody>
          </p:sp>
          <p:sp>
            <p:nvSpPr>
              <p:cNvPr id="74" name="任意多边形: 形状 73"/>
              <p:cNvSpPr/>
              <p:nvPr>
                <p:custDataLst>
                  <p:tags r:id="rId10"/>
                </p:custDataLst>
              </p:nvPr>
            </p:nvSpPr>
            <p:spPr>
              <a:xfrm>
                <a:off x="7209969" y="6356960"/>
                <a:ext cx="871995" cy="108001"/>
              </a:xfrm>
              <a:custGeom>
                <a:avLst/>
                <a:gdLst>
                  <a:gd name="connsiteX0" fmla="*/ 87489 w 871995"/>
                  <a:gd name="connsiteY0" fmla="*/ 0 h 144000"/>
                  <a:gd name="connsiteX1" fmla="*/ 871995 w 871995"/>
                  <a:gd name="connsiteY1" fmla="*/ 0 h 144000"/>
                  <a:gd name="connsiteX2" fmla="*/ 871995 w 871995"/>
                  <a:gd name="connsiteY2" fmla="*/ 144000 h 144000"/>
                  <a:gd name="connsiteX3" fmla="*/ 0 w 871995"/>
                  <a:gd name="connsiteY3" fmla="*/ 144000 h 144000"/>
                </a:gdLst>
                <a:ahLst/>
                <a:cxnLst>
                  <a:cxn ang="0">
                    <a:pos x="connsiteX0" y="connsiteY0"/>
                  </a:cxn>
                  <a:cxn ang="0">
                    <a:pos x="connsiteX1" y="connsiteY1"/>
                  </a:cxn>
                  <a:cxn ang="0">
                    <a:pos x="connsiteX2" y="connsiteY2"/>
                  </a:cxn>
                  <a:cxn ang="0">
                    <a:pos x="connsiteX3" y="connsiteY3"/>
                  </a:cxn>
                </a:cxnLst>
                <a:rect l="l" t="t" r="r" b="b"/>
                <a:pathLst>
                  <a:path w="871995" h="144000">
                    <a:moveTo>
                      <a:pt x="87489" y="0"/>
                    </a:moveTo>
                    <a:lnTo>
                      <a:pt x="871995" y="0"/>
                    </a:lnTo>
                    <a:lnTo>
                      <a:pt x="871995" y="144000"/>
                    </a:lnTo>
                    <a:lnTo>
                      <a:pt x="0" y="144000"/>
                    </a:lnTo>
                    <a:close/>
                  </a:path>
                </a:pathLst>
              </a:custGeom>
              <a:solidFill>
                <a:srgbClr val="1B6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等线" panose="02010600030101010101" pitchFamily="2" charset="-122"/>
                  <a:ea typeface="等线" panose="02010600030101010101" pitchFamily="2" charset="-122"/>
                  <a:cs typeface="+mn-cs"/>
                </a:endParaRPr>
              </a:p>
            </p:txBody>
          </p:sp>
        </p:grpSp>
        <p:sp>
          <p:nvSpPr>
            <p:cNvPr id="69" name="文本框 68"/>
            <p:cNvSpPr txBox="1"/>
            <p:nvPr>
              <p:custDataLst>
                <p:tags r:id="rId11"/>
              </p:custDataLst>
            </p:nvPr>
          </p:nvSpPr>
          <p:spPr>
            <a:xfrm>
              <a:off x="5642810" y="2923673"/>
              <a:ext cx="914400" cy="91440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等线" panose="02010600030101010101" pitchFamily="2" charset="-122"/>
                <a:ea typeface="等线" panose="02010600030101010101" pitchFamily="2" charset="-122"/>
                <a:cs typeface="+mn-cs"/>
              </a:endParaRPr>
            </a:p>
          </p:txBody>
        </p:sp>
        <p:sp>
          <p:nvSpPr>
            <p:cNvPr id="71" name="文本框 70"/>
            <p:cNvSpPr txBox="1"/>
            <p:nvPr>
              <p:custDataLst>
                <p:tags r:id="rId12"/>
              </p:custDataLst>
            </p:nvPr>
          </p:nvSpPr>
          <p:spPr>
            <a:xfrm>
              <a:off x="4757806" y="1429700"/>
              <a:ext cx="2021305" cy="27255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2000" b="1" i="0" u="none" strike="noStrike" kern="1200" cap="none" spc="0" normalizeH="0" baseline="0" noProof="0" dirty="0">
                <a:ln>
                  <a:noFill/>
                </a:ln>
                <a:solidFill>
                  <a:srgbClr val="1C6299"/>
                </a:solidFill>
                <a:effectLst/>
                <a:uLnTx/>
                <a:uFillTx/>
                <a:latin typeface="微软雅黑" panose="020B0503020204020204" pitchFamily="34" charset="-122"/>
                <a:ea typeface="微软雅黑" panose="020B0503020204020204" pitchFamily="34" charset="-122"/>
                <a:cs typeface="+mn-cs"/>
              </a:endParaRPr>
            </a:p>
          </p:txBody>
        </p:sp>
      </p:grpSp>
      <p:sp>
        <p:nvSpPr>
          <p:cNvPr id="6" name="文本框 5"/>
          <p:cNvSpPr txBox="1"/>
          <p:nvPr>
            <p:custDataLst>
              <p:tags r:id="rId13"/>
            </p:custDataLst>
          </p:nvPr>
        </p:nvSpPr>
        <p:spPr>
          <a:xfrm>
            <a:off x="829310" y="1588770"/>
            <a:ext cx="10043795" cy="3322955"/>
          </a:xfrm>
          <a:prstGeom prst="rect">
            <a:avLst/>
          </a:prstGeom>
          <a:noFill/>
        </p:spPr>
        <p:txBody>
          <a:bodyPr wrap="square" rtlCol="0">
            <a:spAutoFit/>
          </a:bodyPr>
          <a:lstStyle/>
          <a:p>
            <a:pPr algn="just">
              <a:lnSpc>
                <a:spcPct val="150000"/>
              </a:lnSpc>
            </a:pPr>
            <a:r>
              <a:rPr lang="en-US" altLang="zh-CN" sz="2000" dirty="0">
                <a:latin typeface="微软雅黑" panose="020B0503020204020204" pitchFamily="34" charset="-122"/>
                <a:ea typeface="微软雅黑" panose="020B0503020204020204" pitchFamily="34" charset="-122"/>
                <a:cs typeface="微软雅黑" panose="020B0503020204020204" pitchFamily="34" charset="-122"/>
              </a:rPr>
              <a:t>       2011年3月23日，中共中央、国务院出台了《关于分类推进事业单位改革的指导意见》（简称《意见》），拉开了事业单位改革的大幕。《意见》要求，2020年要建立起功能明确、治理完善、运行高效、监管有力的事业单位管理体制和运行机制，形成基本服务优先、供给水平适度、布局结构合理、服务公平公正的中国特色公益服务体系，一部分事业单位将转型或取消，而原有的事业编制人员也将失去事业编制。这也就意味着，体制内的工作并不如想象的那样稳定，根据国家发展战略的调整和发展格局的需要，今后将没有稳定的“铁饭碗”，而真正的“饭碗”是自己的“本事”。</a:t>
            </a:r>
            <a:endParaRPr lang="en-US" altLang="zh-CN" sz="20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2" name="Title 6"/>
          <p:cNvSpPr txBox="1"/>
          <p:nvPr>
            <p:custDataLst>
              <p:tags r:id="rId14"/>
            </p:custDataLst>
          </p:nvPr>
        </p:nvSpPr>
        <p:spPr>
          <a:xfrm>
            <a:off x="829045" y="203313"/>
            <a:ext cx="1976120" cy="410845"/>
          </a:xfrm>
          <a:prstGeom prst="rect">
            <a:avLst/>
          </a:prstGeom>
          <a:noFill/>
          <a:ln w="3175">
            <a:noFill/>
            <a:prstDash val="dash"/>
          </a:ln>
          <a:extLst>
            <a:ext uri="{909E8E84-426E-40DD-AFC4-6F175D3DCCD1}">
              <a14:hiddenFill xmlns:a14="http://schemas.microsoft.com/office/drawing/2010/main">
                <a:solidFill>
                  <a:schemeClr val="bg2"/>
                </a:solidFill>
              </a14:hiddenFill>
            </a:ext>
          </a:extLst>
        </p:spPr>
        <p:txBody>
          <a:bodyPr wrap="none" lIns="72000" tIns="36195" rIns="72000" bIns="36195" anchor="t" anchorCtr="0">
            <a:sp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l">
              <a:lnSpc>
                <a:spcPct val="100000"/>
              </a:lnSpc>
              <a:spcBef>
                <a:spcPts val="1000"/>
              </a:spcBef>
              <a:spcAft>
                <a:spcPts val="0"/>
              </a:spcAft>
              <a:buSzPct val="100000"/>
              <a:buNone/>
            </a:pPr>
            <a:r>
              <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二、原因分析</a:t>
            </a:r>
            <a:endParaRPr lang="zh-CN" altLang="en-US" sz="2200" b="1" spc="205" dirty="0">
              <a:ln w="3175">
                <a:noFill/>
                <a:prstDash val="dash"/>
              </a:ln>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 name="矩形 1"/>
          <p:cNvSpPr/>
          <p:nvPr>
            <p:custDataLst>
              <p:tags r:id="rId15"/>
            </p:custDataLst>
          </p:nvPr>
        </p:nvSpPr>
        <p:spPr>
          <a:xfrm>
            <a:off x="829045" y="315708"/>
            <a:ext cx="1457987" cy="186055"/>
          </a:xfrm>
          <a:prstGeom prst="rect">
            <a:avLst/>
          </a:prstGeom>
          <a:solidFill>
            <a:schemeClr val="accent1">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16"/>
    </p:custDataLst>
  </p:cSld>
  <p:clrMapOvr>
    <a:masterClrMapping/>
  </p:clrMapOvr>
  <p:transition spd="slow" advTm="3000">
    <p:fade/>
  </p:transition>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7095_1*i*1"/>
  <p:tag name="KSO_WM_TEMPLATE_CATEGORY" val="diagram"/>
  <p:tag name="KSO_WM_TEMPLATE_INDEX" val="20207095"/>
  <p:tag name="KSO_WM_UNIT_LAYERLEVEL" val="1"/>
  <p:tag name="KSO_WM_TAG_VERSION" val="1.0"/>
  <p:tag name="KSO_WM_BEAUTIFY_FLAG" val="#wm#"/>
  <p:tag name="KSO_WM_UNIT_BLOCK" val="0"/>
  <p:tag name="KSO_WM_UNIT_SM_LIMIT_TYPE" val="1"/>
  <p:tag name="KSO_WM_UNIT_DECORATE_INFO" val="{&quot;ReferentInfo&quot;:{&quot;Id&quot;:&quot;slide&quot;,&quot;X&quot;:{&quot;Pos&quot;:0},&quot;Y&quot;:{&quot;Pos&quot;:0}},&quot;DecorateInfoX&quot;:{&quot;Pos&quot;:0,&quot;IsAbs&quot;:false},&quot;DecorateInfoY&quot;:{&quot;Pos&quot;:0,&quot;IsAbs&quot;:false},&quot;DecorateInfoW&quot;:{&quot;IsAbs&quot;:true},&quot;DecorateInfoH&quot;:{&quot;IsAbs&quot;:true},&quot;whChangeMode&quot;:0}"/>
  <p:tag name="KSO_WM_UNIT_DEC_AREA_ID" val="ec52421869ed4bb78c279f93a541e806"/>
  <p:tag name="KSO_WM_CHIP_GROUPID" val="5ed74655afe44fab1839bd2f"/>
  <p:tag name="KSO_WM_CHIP_XID" val="5ecf6a77ddc3daf3fef3fc08"/>
  <p:tag name="KSO_WM_UNIT_FILL_FORE_SCHEMECOLOR_INDEX_BRIGHTNESS" val="0"/>
  <p:tag name="KSO_WM_UNIT_FILL_FORE_SCHEMECOLOR_INDEX" val="14"/>
  <p:tag name="KSO_WM_UNIT_FILL_TYPE" val="1"/>
  <p:tag name="KSO_WM_UNIT_SHADOW_SCHEMECOLOR_INDEX_BRIGHTNESS" val="0.05"/>
  <p:tag name="KSO_WM_UNIT_SHADOW_SCHEMECOLOR_INDEX" val="13"/>
  <p:tag name="KSO_WM_UNIT_TEXT_FILL_FORE_SCHEMECOLOR_INDEX_BRIGHTNESS" val="0"/>
  <p:tag name="KSO_WM_UNIT_TEXT_FILL_FORE_SCHEMECOLOR_INDEX" val="14"/>
  <p:tag name="KSO_WM_UNIT_TEXT_FILL_TYPE" val="1"/>
  <p:tag name="KSO_WM_UNIT_VALUE" val="1242"/>
  <p:tag name="KSO_WM_TEMPLATE_ASSEMBLE_XID" val="5f6231363b8f58ab2f1d7160"/>
  <p:tag name="KSO_WM_TEMPLATE_ASSEMBLE_GROUPID" val="5f6231363b8f58ab2f1d7160"/>
</p:tagLst>
</file>

<file path=ppt/tags/tag10.xml><?xml version="1.0" encoding="utf-8"?>
<p:tagLst xmlns:p="http://schemas.openxmlformats.org/presentationml/2006/main">
  <p:tag name="KSO_WM_FULL_TEXT_BEAUTIFY_COPY_ID" val="15"/>
</p:tagLst>
</file>

<file path=ppt/tags/tag100.xml><?xml version="1.0" encoding="utf-8"?>
<p:tagLst xmlns:p="http://schemas.openxmlformats.org/presentationml/2006/main">
  <p:tag name="KSO_WM_FULL_TEXT_BEAUTIFY_COPY_ID" val="26675"/>
</p:tagLst>
</file>

<file path=ppt/tags/tag101.xml><?xml version="1.0" encoding="utf-8"?>
<p:tagLst xmlns:p="http://schemas.openxmlformats.org/presentationml/2006/main">
  <p:tag name="KSO_WM_FULL_TEXT_BEAUTIFY_COPY_ID" val="26676"/>
</p:tagLst>
</file>

<file path=ppt/tags/tag102.xml><?xml version="1.0" encoding="utf-8"?>
<p:tagLst xmlns:p="http://schemas.openxmlformats.org/presentationml/2006/main">
  <p:tag name="KSO_WM_FULL_TEXT_BEAUTIFY_COPY_ID" val="26677"/>
</p:tagLst>
</file>

<file path=ppt/tags/tag103.xml><?xml version="1.0" encoding="utf-8"?>
<p:tagLst xmlns:p="http://schemas.openxmlformats.org/presentationml/2006/main">
  <p:tag name="KSO_WM_FULL_TEXT_BEAUTIFY_COPY_ID" val="26678"/>
</p:tagLst>
</file>

<file path=ppt/tags/tag104.xml><?xml version="1.0" encoding="utf-8"?>
<p:tagLst xmlns:p="http://schemas.openxmlformats.org/presentationml/2006/main">
  <p:tag name="KSO_WM_FULL_TEXT_BEAUTIFY_COPY_ID" val="191"/>
</p:tagLst>
</file>

<file path=ppt/tags/tag105.xml><?xml version="1.0" encoding="utf-8"?>
<p:tagLst xmlns:p="http://schemas.openxmlformats.org/presentationml/2006/main">
  <p:tag name="KSO_WM_FULL_TEXT_BEAUTIFY_COPY_ID" val="26662"/>
</p:tagLst>
</file>

<file path=ppt/tags/tag106.xml><?xml version="1.0" encoding="utf-8"?>
<p:tagLst xmlns:p="http://schemas.openxmlformats.org/presentationml/2006/main">
  <p:tag name="KSO_WM_FULL_TEXT_BEAUTIFY_COPY_ID" val="26663"/>
</p:tagLst>
</file>

<file path=ppt/tags/tag107.xml><?xml version="1.0" encoding="utf-8"?>
<p:tagLst xmlns:p="http://schemas.openxmlformats.org/presentationml/2006/main">
  <p:tag name="KSO_WM_FULL_TEXT_BEAUTIFY_COPY_ID" val="26664"/>
</p:tagLst>
</file>

<file path=ppt/tags/tag108.xml><?xml version="1.0" encoding="utf-8"?>
<p:tagLst xmlns:p="http://schemas.openxmlformats.org/presentationml/2006/main">
  <p:tag name="KSO_WM_FULL_TEXT_BEAUTIFY_COPY_ID" val="26665"/>
</p:tagLst>
</file>

<file path=ppt/tags/tag109.xml><?xml version="1.0" encoding="utf-8"?>
<p:tagLst xmlns:p="http://schemas.openxmlformats.org/presentationml/2006/main">
  <p:tag name="KSO_WM_FULL_TEXT_BEAUTIFY_COPY_ID" val="26666"/>
</p:tagLst>
</file>

<file path=ppt/tags/tag11.xml><?xml version="1.0" encoding="utf-8"?>
<p:tagLst xmlns:p="http://schemas.openxmlformats.org/presentationml/2006/main">
  <p:tag name="KSO_WM_FULL_TEXT_BEAUTIFY_COPY_ID" val="52"/>
</p:tagLst>
</file>

<file path=ppt/tags/tag110.xml><?xml version="1.0" encoding="utf-8"?>
<p:tagLst xmlns:p="http://schemas.openxmlformats.org/presentationml/2006/main">
  <p:tag name="KSO_WM_FULL_TEXT_BEAUTIFY_COPY_ID" val="26667"/>
</p:tagLst>
</file>

<file path=ppt/tags/tag111.xml><?xml version="1.0" encoding="utf-8"?>
<p:tagLst xmlns:p="http://schemas.openxmlformats.org/presentationml/2006/main">
  <p:tag name="KSO_WM_FULL_TEXT_BEAUTIFY_COPY_ID" val="26668"/>
</p:tagLst>
</file>

<file path=ppt/tags/tag112.xml><?xml version="1.0" encoding="utf-8"?>
<p:tagLst xmlns:p="http://schemas.openxmlformats.org/presentationml/2006/main">
  <p:tag name="KSO_WM_FULL_TEXT_BEAUTIFY_COPY_ID" val="156"/>
</p:tagLst>
</file>

<file path=ppt/tags/tag113.xml><?xml version="1.0" encoding="utf-8"?>
<p:tagLst xmlns:p="http://schemas.openxmlformats.org/presentationml/2006/main">
  <p:tag name="KSO_WM_FULL_TEXT_BEAUTIFY_COPY_ID" val="157"/>
</p:tagLst>
</file>

<file path=ppt/tags/tag114.xml><?xml version="1.0" encoding="utf-8"?>
<p:tagLst xmlns:p="http://schemas.openxmlformats.org/presentationml/2006/main">
  <p:tag name="KSO_WM_FULL_TEXT_BEAUTIFY_COPY_ID" val="153"/>
</p:tagLst>
</file>

<file path=ppt/tags/tag115.xml><?xml version="1.0" encoding="utf-8"?>
<p:tagLst xmlns:p="http://schemas.openxmlformats.org/presentationml/2006/main">
  <p:tag name="KSO_WM_FULL_TEXT_BEAUTIFY_COPY_ID" val="26717"/>
</p:tagLst>
</file>

<file path=ppt/tags/tag116.xml><?xml version="1.0" encoding="utf-8"?>
<p:tagLst xmlns:p="http://schemas.openxmlformats.org/presentationml/2006/main">
  <p:tag name="KSO_WM_FULL_TEXT_BEAUTIFY_COPY_ID" val="26718"/>
</p:tagLst>
</file>

<file path=ppt/tags/tag117.xml><?xml version="1.0" encoding="utf-8"?>
<p:tagLst xmlns:p="http://schemas.openxmlformats.org/presentationml/2006/main">
  <p:tag name="KSO_WM_FULL_TEXT_BEAUTIFY_COPY_ID" val="164"/>
</p:tagLst>
</file>

<file path=ppt/tags/tag118.xml><?xml version="1.0" encoding="utf-8"?>
<p:tagLst xmlns:p="http://schemas.openxmlformats.org/presentationml/2006/main">
  <p:tag name="KSO_WM_FULL_TEXT_BEAUTIFY_COPY_ID" val="165"/>
</p:tagLst>
</file>

<file path=ppt/tags/tag119.xml><?xml version="1.0" encoding="utf-8"?>
<p:tagLst xmlns:p="http://schemas.openxmlformats.org/presentationml/2006/main">
  <p:tag name="KSO_WM_FULL_TEXT_BEAUTIFY_COPY_ID" val="161"/>
</p:tagLst>
</file>

<file path=ppt/tags/tag12.xml><?xml version="1.0" encoding="utf-8"?>
<p:tagLst xmlns:p="http://schemas.openxmlformats.org/presentationml/2006/main">
  <p:tag name="KSO_WM_FULL_TEXT_BEAUTIFY_COPY_ID" val="53"/>
</p:tagLst>
</file>

<file path=ppt/tags/tag120.xml><?xml version="1.0" encoding="utf-8"?>
<p:tagLst xmlns:p="http://schemas.openxmlformats.org/presentationml/2006/main">
  <p:tag name="KSO_WM_FULL_TEXT_BEAUTIFY_COPY_ID" val="26712"/>
</p:tagLst>
</file>

<file path=ppt/tags/tag121.xml><?xml version="1.0" encoding="utf-8"?>
<p:tagLst xmlns:p="http://schemas.openxmlformats.org/presentationml/2006/main">
  <p:tag name="KSO_WM_FULL_TEXT_BEAUTIFY_COPY_ID" val="26713"/>
</p:tagLst>
</file>

<file path=ppt/tags/tag122.xml><?xml version="1.0" encoding="utf-8"?>
<p:tagLst xmlns:p="http://schemas.openxmlformats.org/presentationml/2006/main">
  <p:tag name="KSO_WM_FULL_TEXT_BEAUTIFY_COPY_ID" val="172"/>
</p:tagLst>
</file>

<file path=ppt/tags/tag123.xml><?xml version="1.0" encoding="utf-8"?>
<p:tagLst xmlns:p="http://schemas.openxmlformats.org/presentationml/2006/main">
  <p:tag name="KSO_WM_FULL_TEXT_BEAUTIFY_COPY_ID" val="173"/>
</p:tagLst>
</file>

<file path=ppt/tags/tag124.xml><?xml version="1.0" encoding="utf-8"?>
<p:tagLst xmlns:p="http://schemas.openxmlformats.org/presentationml/2006/main">
  <p:tag name="KSO_WM_FULL_TEXT_BEAUTIFY_COPY_ID" val="169"/>
</p:tagLst>
</file>

<file path=ppt/tags/tag125.xml><?xml version="1.0" encoding="utf-8"?>
<p:tagLst xmlns:p="http://schemas.openxmlformats.org/presentationml/2006/main">
  <p:tag name="KSO_WM_FULL_TEXT_BEAUTIFY_COPY_ID" val="26707"/>
</p:tagLst>
</file>

<file path=ppt/tags/tag126.xml><?xml version="1.0" encoding="utf-8"?>
<p:tagLst xmlns:p="http://schemas.openxmlformats.org/presentationml/2006/main">
  <p:tag name="KSO_WM_FULL_TEXT_BEAUTIFY_COPY_ID" val="26708"/>
</p:tagLst>
</file>

<file path=ppt/tags/tag127.xml><?xml version="1.0" encoding="utf-8"?>
<p:tagLst xmlns:p="http://schemas.openxmlformats.org/presentationml/2006/main">
  <p:tag name="KSO_WM_FULL_TEXT_BEAUTIFY_COPY_ID" val="180"/>
</p:tagLst>
</file>

<file path=ppt/tags/tag128.xml><?xml version="1.0" encoding="utf-8"?>
<p:tagLst xmlns:p="http://schemas.openxmlformats.org/presentationml/2006/main">
  <p:tag name="KSO_WM_FULL_TEXT_BEAUTIFY_COPY_ID" val="181"/>
</p:tagLst>
</file>

<file path=ppt/tags/tag129.xml><?xml version="1.0" encoding="utf-8"?>
<p:tagLst xmlns:p="http://schemas.openxmlformats.org/presentationml/2006/main">
  <p:tag name="KSO_WM_FULL_TEXT_BEAUTIFY_COPY_ID" val="177"/>
</p:tagLst>
</file>

<file path=ppt/tags/tag13.xml><?xml version="1.0" encoding="utf-8"?>
<p:tagLst xmlns:p="http://schemas.openxmlformats.org/presentationml/2006/main">
  <p:tag name="KSO_WM_FULL_TEXT_BEAUTIFY_COPY_ID" val="54"/>
</p:tagLst>
</file>

<file path=ppt/tags/tag130.xml><?xml version="1.0" encoding="utf-8"?>
<p:tagLst xmlns:p="http://schemas.openxmlformats.org/presentationml/2006/main">
  <p:tag name="KSO_WM_FULL_TEXT_BEAUTIFY_COPY_ID" val="26702"/>
</p:tagLst>
</file>

<file path=ppt/tags/tag131.xml><?xml version="1.0" encoding="utf-8"?>
<p:tagLst xmlns:p="http://schemas.openxmlformats.org/presentationml/2006/main">
  <p:tag name="KSO_WM_FULL_TEXT_BEAUTIFY_COPY_ID" val="26703"/>
</p:tagLst>
</file>

<file path=ppt/tags/tag132.xml><?xml version="1.0" encoding="utf-8"?>
<p:tagLst xmlns:p="http://schemas.openxmlformats.org/presentationml/2006/main">
  <p:tag name="KSO_WM_FULL_TEXT_BEAUTIFY_COPY_ID" val="80"/>
</p:tagLst>
</file>

<file path=ppt/tags/tag133.xml><?xml version="1.0" encoding="utf-8"?>
<p:tagLst xmlns:p="http://schemas.openxmlformats.org/presentationml/2006/main">
  <p:tag name="KSO_WM_FULL_TEXT_BEAUTIFY_COPY_ID" val="21"/>
</p:tagLst>
</file>

<file path=ppt/tags/tag134.xml><?xml version="1.0" encoding="utf-8"?>
<p:tagLst xmlns:p="http://schemas.openxmlformats.org/presentationml/2006/main">
  <p:tag name="KSO_WM_FULL_TEXT_BEAUTIFY_COPY_ID" val="22"/>
</p:tagLst>
</file>

<file path=ppt/tags/tag135.xml><?xml version="1.0" encoding="utf-8"?>
<p:tagLst xmlns:p="http://schemas.openxmlformats.org/presentationml/2006/main">
  <p:tag name="KSO_WM_FULL_TEXT_BEAUTIFY_COPY_ID" val="24"/>
</p:tagLst>
</file>

<file path=ppt/tags/tag136.xml><?xml version="1.0" encoding="utf-8"?>
<p:tagLst xmlns:p="http://schemas.openxmlformats.org/presentationml/2006/main">
  <p:tag name="KSO_WM_FULL_TEXT_BEAUTIFY_COPY_ID" val="150998199"/>
</p:tagLst>
</file>

<file path=ppt/tags/tag137.xml><?xml version="1.0" encoding="utf-8"?>
<p:tagLst xmlns:p="http://schemas.openxmlformats.org/presentationml/2006/main">
  <p:tag name="KSO_WM_FULL_TEXT_BEAUTIFY_COPY_ID" val="51"/>
</p:tagLst>
</file>

<file path=ppt/tags/tag138.xml><?xml version="1.0" encoding="utf-8"?>
<p:tagLst xmlns:p="http://schemas.openxmlformats.org/presentationml/2006/main">
  <p:tag name="KSO_WM_FULL_TEXT_BEAUTIFY_COPY_ID" val="59"/>
</p:tagLst>
</file>

<file path=ppt/tags/tag139.xml><?xml version="1.0" encoding="utf-8"?>
<p:tagLst xmlns:p="http://schemas.openxmlformats.org/presentationml/2006/main">
  <p:tag name="KSO_WM_FULL_TEXT_BEAUTIFY_COPY_ID" val="61"/>
</p:tagLst>
</file>

<file path=ppt/tags/tag14.xml><?xml version="1.0" encoding="utf-8"?>
<p:tagLst xmlns:p="http://schemas.openxmlformats.org/presentationml/2006/main">
  <p:tag name="KSO_WM_FULL_TEXT_BEAUTIFY_COPY_ID" val="59"/>
</p:tagLst>
</file>

<file path=ppt/tags/tag140.xml><?xml version="1.0" encoding="utf-8"?>
<p:tagLst xmlns:p="http://schemas.openxmlformats.org/presentationml/2006/main">
  <p:tag name="KSO_WM_FULL_TEXT_BEAUTIFY_COPY_ID" val="62"/>
</p:tagLst>
</file>

<file path=ppt/tags/tag141.xml><?xml version="1.0" encoding="utf-8"?>
<p:tagLst xmlns:p="http://schemas.openxmlformats.org/presentationml/2006/main">
  <p:tag name="KSO_WM_FULL_TEXT_BEAUTIFY_COPY_ID" val="63"/>
</p:tagLst>
</file>

<file path=ppt/tags/tag142.xml><?xml version="1.0" encoding="utf-8"?>
<p:tagLst xmlns:p="http://schemas.openxmlformats.org/presentationml/2006/main">
  <p:tag name="KSO_WM_FULL_TEXT_BEAUTIFY_COPY_ID" val="64"/>
</p:tagLst>
</file>

<file path=ppt/tags/tag143.xml><?xml version="1.0" encoding="utf-8"?>
<p:tagLst xmlns:p="http://schemas.openxmlformats.org/presentationml/2006/main">
  <p:tag name="KSO_WM_FULL_TEXT_BEAUTIFY_COPY_ID" val="90"/>
</p:tagLst>
</file>

<file path=ppt/tags/tag144.xml><?xml version="1.0" encoding="utf-8"?>
<p:tagLst xmlns:p="http://schemas.openxmlformats.org/presentationml/2006/main">
  <p:tag name="KSO_WM_FULL_TEXT_BEAUTIFY_COPY_ID" val="91"/>
</p:tagLst>
</file>

<file path=ppt/tags/tag145.xml><?xml version="1.0" encoding="utf-8"?>
<p:tagLst xmlns:p="http://schemas.openxmlformats.org/presentationml/2006/main">
  <p:tag name="KSO_WM_FULL_TEXT_BEAUTIFY_COPY_ID" val="92"/>
</p:tagLst>
</file>

<file path=ppt/tags/tag146.xml><?xml version="1.0" encoding="utf-8"?>
<p:tagLst xmlns:p="http://schemas.openxmlformats.org/presentationml/2006/main">
  <p:tag name="KSO_WM_FULL_TEXT_BEAUTIFY_COPY_ID" val="94"/>
</p:tagLst>
</file>

<file path=ppt/tags/tag147.xml><?xml version="1.0" encoding="utf-8"?>
<p:tagLst xmlns:p="http://schemas.openxmlformats.org/presentationml/2006/main">
  <p:tag name="KSO_WM_FULL_TEXT_BEAUTIFY_COPY_ID" val="95"/>
</p:tagLst>
</file>

<file path=ppt/tags/tag148.xml><?xml version="1.0" encoding="utf-8"?>
<p:tagLst xmlns:p="http://schemas.openxmlformats.org/presentationml/2006/main">
  <p:tag name="KSO_WM_FULL_TEXT_BEAUTIFY_COPY_ID" val="96"/>
</p:tagLst>
</file>

<file path=ppt/tags/tag149.xml><?xml version="1.0" encoding="utf-8"?>
<p:tagLst xmlns:p="http://schemas.openxmlformats.org/presentationml/2006/main">
  <p:tag name="KSO_WM_FULL_TEXT_BEAUTIFY_COPY_ID" val="97"/>
</p:tagLst>
</file>

<file path=ppt/tags/tag15.xml><?xml version="1.0" encoding="utf-8"?>
<p:tagLst xmlns:p="http://schemas.openxmlformats.org/presentationml/2006/main">
  <p:tag name="KSO_WM_FULL_TEXT_BEAUTIFY_COPY_ID" val="150998190"/>
  <p:tag name="KSO_WM_SLIDE_ID" val="diagram20200775_1"/>
  <p:tag name="KSO_WM_TEMPLATE_SUBCATEGORY" val="0"/>
  <p:tag name="KSO_WM_SLIDE_TYPE" val="text"/>
  <p:tag name="KSO_WM_SLIDE_SUBTYPE" val="pureTxt"/>
  <p:tag name="KSO_WM_SLIDE_ITEM_CNT" val="0"/>
  <p:tag name="KSO_WM_SLIDE_INDEX" val="1"/>
  <p:tag name="KSO_WM_SLIDE_SIZE" val="933*443"/>
  <p:tag name="KSO_WM_SLIDE_POSITION" val="-30*48"/>
  <p:tag name="KSO_WM_TAG_VERSION" val="1.0"/>
  <p:tag name="KSO_WM_BEAUTIFY_FLAG" val="#wm#"/>
  <p:tag name="KSO_WM_TEMPLATE_CATEGORY" val="diagram"/>
  <p:tag name="KSO_WM_TEMPLATE_INDEX" val="20200775"/>
  <p:tag name="KSO_WM_SLIDE_LAYOUT" val="f"/>
  <p:tag name="KSO_WM_SLIDE_LAYOUT_CNT" val="1"/>
</p:tagLst>
</file>

<file path=ppt/tags/tag150.xml><?xml version="1.0" encoding="utf-8"?>
<p:tagLst xmlns:p="http://schemas.openxmlformats.org/presentationml/2006/main">
  <p:tag name="KSO_WM_FULL_TEXT_BEAUTIFY_COPY_ID" val="98"/>
</p:tagLst>
</file>

<file path=ppt/tags/tag151.xml><?xml version="1.0" encoding="utf-8"?>
<p:tagLst xmlns:p="http://schemas.openxmlformats.org/presentationml/2006/main">
  <p:tag name="KSO_WM_FULL_TEXT_BEAUTIFY_COPY_ID" val="99"/>
</p:tagLst>
</file>

<file path=ppt/tags/tag152.xml><?xml version="1.0" encoding="utf-8"?>
<p:tagLst xmlns:p="http://schemas.openxmlformats.org/presentationml/2006/main">
  <p:tag name="KSO_WM_FULL_TEXT_BEAUTIFY_COPY_ID" val="100"/>
</p:tagLst>
</file>

<file path=ppt/tags/tag153.xml><?xml version="1.0" encoding="utf-8"?>
<p:tagLst xmlns:p="http://schemas.openxmlformats.org/presentationml/2006/main">
  <p:tag name="KSO_WM_FULL_TEXT_BEAUTIFY_COPY_ID" val="101"/>
</p:tagLst>
</file>

<file path=ppt/tags/tag154.xml><?xml version="1.0" encoding="utf-8"?>
<p:tagLst xmlns:p="http://schemas.openxmlformats.org/presentationml/2006/main">
  <p:tag name="KSO_WM_FULL_TEXT_BEAUTIFY_COPY_ID" val="103"/>
</p:tagLst>
</file>

<file path=ppt/tags/tag155.xml><?xml version="1.0" encoding="utf-8"?>
<p:tagLst xmlns:p="http://schemas.openxmlformats.org/presentationml/2006/main">
  <p:tag name="KSO_WM_FULL_TEXT_BEAUTIFY_COPY_ID" val="104"/>
</p:tagLst>
</file>

<file path=ppt/tags/tag156.xml><?xml version="1.0" encoding="utf-8"?>
<p:tagLst xmlns:p="http://schemas.openxmlformats.org/presentationml/2006/main">
  <p:tag name="KSO_WM_FULL_TEXT_BEAUTIFY_COPY_ID" val="105"/>
</p:tagLst>
</file>

<file path=ppt/tags/tag157.xml><?xml version="1.0" encoding="utf-8"?>
<p:tagLst xmlns:p="http://schemas.openxmlformats.org/presentationml/2006/main">
  <p:tag name="KSO_WM_FULL_TEXT_BEAUTIFY_COPY_ID" val="107"/>
</p:tagLst>
</file>

<file path=ppt/tags/tag158.xml><?xml version="1.0" encoding="utf-8"?>
<p:tagLst xmlns:p="http://schemas.openxmlformats.org/presentationml/2006/main">
  <p:tag name="KSO_WM_FULL_TEXT_BEAUTIFY_COPY_ID" val="108"/>
</p:tagLst>
</file>

<file path=ppt/tags/tag159.xml><?xml version="1.0" encoding="utf-8"?>
<p:tagLst xmlns:p="http://schemas.openxmlformats.org/presentationml/2006/main">
  <p:tag name="KSO_WM_FULL_TEXT_BEAUTIFY_COPY_ID" val="110"/>
</p:tagLst>
</file>

<file path=ppt/tags/tag16.xml><?xml version="1.0" encoding="utf-8"?>
<p:tagLst xmlns:p="http://schemas.openxmlformats.org/presentationml/2006/main">
  <p:tag name="KSO_WM_FULL_TEXT_BEAUTIFY_COPY_ID" val="76"/>
</p:tagLst>
</file>

<file path=ppt/tags/tag160.xml><?xml version="1.0" encoding="utf-8"?>
<p:tagLst xmlns:p="http://schemas.openxmlformats.org/presentationml/2006/main">
  <p:tag name="KSO_WM_FULL_TEXT_BEAUTIFY_COPY_ID" val="111"/>
</p:tagLst>
</file>

<file path=ppt/tags/tag161.xml><?xml version="1.0" encoding="utf-8"?>
<p:tagLst xmlns:p="http://schemas.openxmlformats.org/presentationml/2006/main">
  <p:tag name="KSO_WM_FULL_TEXT_BEAUTIFY_COPY_ID" val="112"/>
</p:tagLst>
</file>

<file path=ppt/tags/tag162.xml><?xml version="1.0" encoding="utf-8"?>
<p:tagLst xmlns:p="http://schemas.openxmlformats.org/presentationml/2006/main">
  <p:tag name="KSO_WM_FULL_TEXT_BEAUTIFY_COPY_ID" val="114"/>
</p:tagLst>
</file>

<file path=ppt/tags/tag163.xml><?xml version="1.0" encoding="utf-8"?>
<p:tagLst xmlns:p="http://schemas.openxmlformats.org/presentationml/2006/main">
  <p:tag name="KSO_WM_FULL_TEXT_BEAUTIFY_COPY_ID" val="115"/>
</p:tagLst>
</file>

<file path=ppt/tags/tag164.xml><?xml version="1.0" encoding="utf-8"?>
<p:tagLst xmlns:p="http://schemas.openxmlformats.org/presentationml/2006/main">
  <p:tag name="KSO_WM_FULL_TEXT_BEAUTIFY_COPY_ID" val="3"/>
</p:tagLst>
</file>

<file path=ppt/tags/tag165.xml><?xml version="1.0" encoding="utf-8"?>
<p:tagLst xmlns:p="http://schemas.openxmlformats.org/presentationml/2006/main">
  <p:tag name="KSO_WM_UNIT_TEXTBOXSTYLE_ADJUSTWIDTH" val="106.7927_0"/>
  <p:tag name="KSO_WM_UNIT_TEXTBOXSTYLE_SHAPETYPE" val="1"/>
  <p:tag name="KSO_WM_UNIT_TEXTBOXSTYLE_ADJUSTLEFT" val="0_-17.45"/>
  <p:tag name="KSO_WM_UNIT_TEXTBOXSTYLE_ADJUSTTOP" val="100_-14.65"/>
  <p:tag name="KSO_WM_UNIT_HIGHLIGHT" val="0"/>
  <p:tag name="KSO_WM_UNIT_COMPATIBLE" val="0"/>
  <p:tag name="KSO_WM_UNIT_DIAGRAM_ISNUMVISUAL" val="0"/>
  <p:tag name="KSO_WM_UNIT_DIAGRAM_ISREFERUNIT" val="0"/>
  <p:tag name="KSO_WM_UNIT_TYPE" val="i"/>
  <p:tag name="KSO_WM_UNIT_INDEX" val="1"/>
  <p:tag name="KSO_WM_UNIT_ID" val="mixed20201883_52*i*1"/>
  <p:tag name="KSO_WM_TEMPLATE_CATEGORY" val="mixed"/>
  <p:tag name="KSO_WM_TEMPLATE_INDEX" val="20201883"/>
  <p:tag name="KSO_WM_UNIT_LAYERLEVEL" val="1"/>
  <p:tag name="KSO_WM_TAG_VERSION" val="1.0"/>
  <p:tag name="KSO_WM_BEAUTIFY_FLAG" val="#wm#"/>
  <p:tag name="KSO_WM_UNIT_TEXTBOXSTYLE_GUID" val="{2969d294-bc6a-4314-9cbc-3ef95caabe6b}"/>
</p:tagLst>
</file>

<file path=ppt/tags/tag166.xml><?xml version="1.0" encoding="utf-8"?>
<p:tagLst xmlns:p="http://schemas.openxmlformats.org/presentationml/2006/main">
  <p:tag name="KSO_WM_UNIT_ISCONTENTSTITLE" val="0"/>
  <p:tag name="KSO_WM_UNIT_TEXTBOXSTYLE_SHAPETYPE" val="0"/>
  <p:tag name="KSO_WM_UNIT_TEXTBOXSTYLE_TEMPLATETYPE" val="1"/>
  <p:tag name="KSO_WM_UNIT_PRESET_TEXT" val="单击此处输入正文标题内容"/>
  <p:tag name="KSO_WM_UNIT_NOCLEAR" val="1"/>
  <p:tag name="KSO_WM_UNIT_VALUE" val="31"/>
  <p:tag name="KSO_WM_UNIT_HIGHLIGHT" val="0"/>
  <p:tag name="KSO_WM_UNIT_COMPATIBLE" val="0"/>
  <p:tag name="KSO_WM_UNIT_DIAGRAM_ISNUMVISUAL" val="0"/>
  <p:tag name="KSO_WM_UNIT_DIAGRAM_ISREFERUNIT" val="0"/>
  <p:tag name="KSO_WM_UNIT_TYPE" val="a"/>
  <p:tag name="KSO_WM_UNIT_INDEX" val="1"/>
  <p:tag name="KSO_WM_UNIT_ID" val="mixed20201883_52*f*1"/>
  <p:tag name="KSO_WM_TEMPLATE_CATEGORY" val="mixed"/>
  <p:tag name="KSO_WM_TEMPLATE_INDEX" val="20201883"/>
  <p:tag name="KSO_WM_UNIT_LAYERLEVEL" val="1"/>
  <p:tag name="KSO_WM_TAG_VERSION" val="1.0"/>
  <p:tag name="KSO_WM_BEAUTIFY_FLAG" val="#wm#"/>
  <p:tag name="KSO_WM_UNIT_TEXTBOXSTYLE_GUID" val="{2969d294-bc6a-4314-9cbc-3ef95caabe6b}"/>
  <p:tag name="KSO_WM_UNIT_TEXTBOXSTYLE_TYPE" val="3"/>
</p:tagLst>
</file>

<file path=ppt/tags/tag167.xml><?xml version="1.0" encoding="utf-8"?>
<p:tagLst xmlns:p="http://schemas.openxmlformats.org/presentationml/2006/main">
  <p:tag name="KSO_WM_FULL_TEXT_BEAUTIFY_COPY_ID" val="150998201"/>
</p:tagLst>
</file>

<file path=ppt/tags/tag168.xml><?xml version="1.0" encoding="utf-8"?>
<p:tagLst xmlns:p="http://schemas.openxmlformats.org/presentationml/2006/main">
  <p:tag name="KSO_WM_FULL_TEXT_BEAUTIFY_COPY_ID" val="15"/>
</p:tagLst>
</file>

<file path=ppt/tags/tag169.xml><?xml version="1.0" encoding="utf-8"?>
<p:tagLst xmlns:p="http://schemas.openxmlformats.org/presentationml/2006/main">
  <p:tag name="KSO_WM_FULL_TEXT_BEAUTIFY_COPY_ID" val="52"/>
</p:tagLst>
</file>

<file path=ppt/tags/tag17.xml><?xml version="1.0" encoding="utf-8"?>
<p:tagLst xmlns:p="http://schemas.openxmlformats.org/presentationml/2006/main">
  <p:tag name="KSO_WM_FULL_TEXT_BEAUTIFY_COPY_ID" val="80"/>
</p:tagLst>
</file>

<file path=ppt/tags/tag170.xml><?xml version="1.0" encoding="utf-8"?>
<p:tagLst xmlns:p="http://schemas.openxmlformats.org/presentationml/2006/main">
  <p:tag name="KSO_WM_FULL_TEXT_BEAUTIFY_COPY_ID" val="53"/>
</p:tagLst>
</file>

<file path=ppt/tags/tag171.xml><?xml version="1.0" encoding="utf-8"?>
<p:tagLst xmlns:p="http://schemas.openxmlformats.org/presentationml/2006/main">
  <p:tag name="KSO_WM_FULL_TEXT_BEAUTIFY_COPY_ID" val="54"/>
</p:tagLst>
</file>

<file path=ppt/tags/tag172.xml><?xml version="1.0" encoding="utf-8"?>
<p:tagLst xmlns:p="http://schemas.openxmlformats.org/presentationml/2006/main">
  <p:tag name="KSO_WM_FULL_TEXT_BEAUTIFY_COPY_ID" val="59"/>
</p:tagLst>
</file>

<file path=ppt/tags/tag173.xml><?xml version="1.0" encoding="utf-8"?>
<p:tagLst xmlns:p="http://schemas.openxmlformats.org/presentationml/2006/main">
  <p:tag name="KSO_WM_FULL_TEXT_BEAUTIFY_COPY_ID" val="60"/>
</p:tagLst>
</file>

<file path=ppt/tags/tag174.xml><?xml version="1.0" encoding="utf-8"?>
<p:tagLst xmlns:p="http://schemas.openxmlformats.org/presentationml/2006/main">
  <p:tag name="KSO_WM_FULL_TEXT_BEAUTIFY_COPY_ID" val="65"/>
</p:tagLst>
</file>

<file path=ppt/tags/tag175.xml><?xml version="1.0" encoding="utf-8"?>
<p:tagLst xmlns:p="http://schemas.openxmlformats.org/presentationml/2006/main">
  <p:tag name="KSO_WM_FULL_TEXT_BEAUTIFY_COPY_ID" val="2"/>
</p:tagLst>
</file>

<file path=ppt/tags/tag176.xml><?xml version="1.0" encoding="utf-8"?>
<p:tagLst xmlns:p="http://schemas.openxmlformats.org/presentationml/2006/main">
  <p:tag name="KSO_WM_FULL_TEXT_BEAUTIFY_COPY_ID" val="3"/>
</p:tagLst>
</file>

<file path=ppt/tags/tag177.xml><?xml version="1.0" encoding="utf-8"?>
<p:tagLst xmlns:p="http://schemas.openxmlformats.org/presentationml/2006/main">
  <p:tag name="KSO_WM_FULL_TEXT_BEAUTIFY_COPY_ID" val="5"/>
</p:tagLst>
</file>

<file path=ppt/tags/tag178.xml><?xml version="1.0" encoding="utf-8"?>
<p:tagLst xmlns:p="http://schemas.openxmlformats.org/presentationml/2006/main">
  <p:tag name="KSO_WM_FULL_TEXT_BEAUTIFY_COPY_ID" val="7"/>
</p:tagLst>
</file>

<file path=ppt/tags/tag179.xml><?xml version="1.0" encoding="utf-8"?>
<p:tagLst xmlns:p="http://schemas.openxmlformats.org/presentationml/2006/main">
  <p:tag name="KSO_WM_FULL_TEXT_BEAUTIFY_COPY_ID" val="82"/>
</p:tagLst>
</file>

<file path=ppt/tags/tag18.xml><?xml version="1.0" encoding="utf-8"?>
<p:tagLst xmlns:p="http://schemas.openxmlformats.org/presentationml/2006/main">
  <p:tag name="KSO_WM_FULL_TEXT_BEAUTIFY_COPY_ID" val="15"/>
</p:tagLst>
</file>

<file path=ppt/tags/tag180.xml><?xml version="1.0" encoding="utf-8"?>
<p:tagLst xmlns:p="http://schemas.openxmlformats.org/presentationml/2006/main">
  <p:tag name="KSO_WM_FULL_TEXT_BEAUTIFY_COPY_ID" val="83"/>
</p:tagLst>
</file>

<file path=ppt/tags/tag181.xml><?xml version="1.0" encoding="utf-8"?>
<p:tagLst xmlns:p="http://schemas.openxmlformats.org/presentationml/2006/main">
  <p:tag name="KSO_WM_FULL_TEXT_BEAUTIFY_COPY_ID" val="84"/>
</p:tagLst>
</file>

<file path=ppt/tags/tag182.xml><?xml version="1.0" encoding="utf-8"?>
<p:tagLst xmlns:p="http://schemas.openxmlformats.org/presentationml/2006/main">
  <p:tag name="KSO_WM_FULL_TEXT_BEAUTIFY_COPY_ID" val="57"/>
</p:tagLst>
</file>

<file path=ppt/tags/tag183.xml><?xml version="1.0" encoding="utf-8"?>
<p:tagLst xmlns:p="http://schemas.openxmlformats.org/presentationml/2006/main">
  <p:tag name="KSO_WM_FULL_TEXT_BEAUTIFY_COPY_ID" val="100"/>
</p:tagLst>
</file>

<file path=ppt/tags/tag184.xml><?xml version="1.0" encoding="utf-8"?>
<p:tagLst xmlns:p="http://schemas.openxmlformats.org/presentationml/2006/main">
  <p:tag name="KSO_WM_UNIT_TABLE_BEAUTIFY" val="smartTable{560fbe68-752f-418d-9f2a-af7bcde649d5}"/>
  <p:tag name="TABLE_EMPHASIZE_COLOR" val="6579300"/>
  <p:tag name="TABLE_SKINIDX" val="-1"/>
  <p:tag name="TABLE_COLORIDX" val="l"/>
  <p:tag name="TABLE_COLOR_RGB" val="0x000000*0xFFFFFF*0x44546A*0xE6E5E5*0x848587*0x738499*0x817CA0*0x9B819F*0xA7878C*0xAB968B"/>
  <p:tag name="TABLE_ENDDRAG_ORIGIN_RECT" val="401*251"/>
  <p:tag name="TABLE_ENDDRAG_RECT" val="48*238*401*251"/>
  <p:tag name="TABLE_RECT" val="40.1327*128.417*417.85*366.65"/>
  <p:tag name="TABLE_ONEKEY_SKIN_IDX" val="0"/>
  <p:tag name="KSO_WM_FULL_TEXT_BEAUTIFY_COPY_ID" val="9"/>
</p:tagLst>
</file>

<file path=ppt/tags/tag185.xml><?xml version="1.0" encoding="utf-8"?>
<p:tagLst xmlns:p="http://schemas.openxmlformats.org/presentationml/2006/main">
  <p:tag name="KSO_WM_UNIT_TEXTBOXSTYLE_ADJUSTWIDTH" val="106.7927_0"/>
  <p:tag name="KSO_WM_UNIT_TEXTBOXSTYLE_SHAPETYPE" val="1"/>
  <p:tag name="KSO_WM_UNIT_TEXTBOXSTYLE_ADJUSTLEFT" val="0_-17.45"/>
  <p:tag name="KSO_WM_UNIT_TEXTBOXSTYLE_ADJUSTTOP" val="100_-14.65"/>
  <p:tag name="KSO_WM_UNIT_HIGHLIGHT" val="0"/>
  <p:tag name="KSO_WM_UNIT_COMPATIBLE" val="0"/>
  <p:tag name="KSO_WM_UNIT_DIAGRAM_ISNUMVISUAL" val="0"/>
  <p:tag name="KSO_WM_UNIT_DIAGRAM_ISREFERUNIT" val="0"/>
  <p:tag name="KSO_WM_UNIT_TYPE" val="i"/>
  <p:tag name="KSO_WM_UNIT_INDEX" val="1"/>
  <p:tag name="KSO_WM_UNIT_ID" val="mixed20201883_52*i*1"/>
  <p:tag name="KSO_WM_TEMPLATE_CATEGORY" val="mixed"/>
  <p:tag name="KSO_WM_TEMPLATE_INDEX" val="20201883"/>
  <p:tag name="KSO_WM_UNIT_LAYERLEVEL" val="1"/>
  <p:tag name="KSO_WM_TAG_VERSION" val="1.0"/>
  <p:tag name="KSO_WM_BEAUTIFY_FLAG" val="#wm#"/>
  <p:tag name="KSO_WM_UNIT_TEXTBOXSTYLE_GUID" val="{2969d294-bc6a-4314-9cbc-3ef95caabe6b}"/>
</p:tagLst>
</file>

<file path=ppt/tags/tag186.xml><?xml version="1.0" encoding="utf-8"?>
<p:tagLst xmlns:p="http://schemas.openxmlformats.org/presentationml/2006/main">
  <p:tag name="KSO_WM_UNIT_ISCONTENTSTITLE" val="0"/>
  <p:tag name="KSO_WM_UNIT_TEXTBOXSTYLE_SHAPETYPE" val="0"/>
  <p:tag name="KSO_WM_UNIT_TEXTBOXSTYLE_TEMPLATETYPE" val="1"/>
  <p:tag name="KSO_WM_UNIT_PRESET_TEXT" val="单击此处输入正文标题内容"/>
  <p:tag name="KSO_WM_UNIT_NOCLEAR" val="1"/>
  <p:tag name="KSO_WM_UNIT_VALUE" val="31"/>
  <p:tag name="KSO_WM_UNIT_HIGHLIGHT" val="0"/>
  <p:tag name="KSO_WM_UNIT_COMPATIBLE" val="0"/>
  <p:tag name="KSO_WM_UNIT_DIAGRAM_ISNUMVISUAL" val="0"/>
  <p:tag name="KSO_WM_UNIT_DIAGRAM_ISREFERUNIT" val="0"/>
  <p:tag name="KSO_WM_UNIT_TYPE" val="a"/>
  <p:tag name="KSO_WM_UNIT_INDEX" val="1"/>
  <p:tag name="KSO_WM_UNIT_ID" val="mixed20201883_52*f*1"/>
  <p:tag name="KSO_WM_TEMPLATE_CATEGORY" val="mixed"/>
  <p:tag name="KSO_WM_TEMPLATE_INDEX" val="20201883"/>
  <p:tag name="KSO_WM_UNIT_LAYERLEVEL" val="1"/>
  <p:tag name="KSO_WM_TAG_VERSION" val="1.0"/>
  <p:tag name="KSO_WM_BEAUTIFY_FLAG" val="#wm#"/>
  <p:tag name="KSO_WM_UNIT_TEXTBOXSTYLE_GUID" val="{2969d294-bc6a-4314-9cbc-3ef95caabe6b}"/>
  <p:tag name="KSO_WM_UNIT_TEXTBOXSTYLE_TYPE" val="3"/>
</p:tagLst>
</file>

<file path=ppt/tags/tag187.xml><?xml version="1.0" encoding="utf-8"?>
<p:tagLst xmlns:p="http://schemas.openxmlformats.org/presentationml/2006/main">
  <p:tag name="KSO_WM_FULL_TEXT_BEAUTIFY_COPY_ID" val="150998206"/>
</p:tagLst>
</file>

<file path=ppt/tags/tag188.xml><?xml version="1.0" encoding="utf-8"?>
<p:tagLst xmlns:p="http://schemas.openxmlformats.org/presentationml/2006/main">
  <p:tag name="KSO_WM_FULL_TEXT_BEAUTIFY_COPY_ID" val="51"/>
</p:tagLst>
</file>

<file path=ppt/tags/tag189.xml><?xml version="1.0" encoding="utf-8"?>
<p:tagLst xmlns:p="http://schemas.openxmlformats.org/presentationml/2006/main">
  <p:tag name="KSO_WM_FULL_TEXT_BEAUTIFY_COPY_ID" val="59"/>
</p:tagLst>
</file>

<file path=ppt/tags/tag19.xml><?xml version="1.0" encoding="utf-8"?>
<p:tagLst xmlns:p="http://schemas.openxmlformats.org/presentationml/2006/main">
  <p:tag name="KSO_WM_FULL_TEXT_BEAUTIFY_COPY_ID" val="52"/>
</p:tagLst>
</file>

<file path=ppt/tags/tag190.xml><?xml version="1.0" encoding="utf-8"?>
<p:tagLst xmlns:p="http://schemas.openxmlformats.org/presentationml/2006/main">
  <p:tag name="KSO_WM_FULL_TEXT_BEAUTIFY_COPY_ID" val="61"/>
</p:tagLst>
</file>

<file path=ppt/tags/tag191.xml><?xml version="1.0" encoding="utf-8"?>
<p:tagLst xmlns:p="http://schemas.openxmlformats.org/presentationml/2006/main">
  <p:tag name="KSO_WM_FULL_TEXT_BEAUTIFY_COPY_ID" val="62"/>
</p:tagLst>
</file>

<file path=ppt/tags/tag192.xml><?xml version="1.0" encoding="utf-8"?>
<p:tagLst xmlns:p="http://schemas.openxmlformats.org/presentationml/2006/main">
  <p:tag name="KSO_WM_FULL_TEXT_BEAUTIFY_COPY_ID" val="63"/>
</p:tagLst>
</file>

<file path=ppt/tags/tag193.xml><?xml version="1.0" encoding="utf-8"?>
<p:tagLst xmlns:p="http://schemas.openxmlformats.org/presentationml/2006/main">
  <p:tag name="KSO_WM_FULL_TEXT_BEAUTIFY_COPY_ID" val="64"/>
</p:tagLst>
</file>

<file path=ppt/tags/tag194.xml><?xml version="1.0" encoding="utf-8"?>
<p:tagLst xmlns:p="http://schemas.openxmlformats.org/presentationml/2006/main">
  <p:tag name="KSO_WM_FULL_TEXT_BEAUTIFY_COPY_ID" val="67"/>
</p:tagLst>
</file>

<file path=ppt/tags/tag195.xml><?xml version="1.0" encoding="utf-8"?>
<p:tagLst xmlns:p="http://schemas.openxmlformats.org/presentationml/2006/main">
  <p:tag name="KSO_WM_FULL_TEXT_BEAUTIFY_COPY_ID" val="73"/>
</p:tagLst>
</file>

<file path=ppt/tags/tag196.xml><?xml version="1.0" encoding="utf-8"?>
<p:tagLst xmlns:p="http://schemas.openxmlformats.org/presentationml/2006/main">
  <p:tag name="KSO_WM_FULL_TEXT_BEAUTIFY_COPY_ID" val="74"/>
</p:tagLst>
</file>

<file path=ppt/tags/tag197.xml><?xml version="1.0" encoding="utf-8"?>
<p:tagLst xmlns:p="http://schemas.openxmlformats.org/presentationml/2006/main">
  <p:tag name="KSO_WM_FULL_TEXT_BEAUTIFY_COPY_ID" val="69"/>
</p:tagLst>
</file>

<file path=ppt/tags/tag198.xml><?xml version="1.0" encoding="utf-8"?>
<p:tagLst xmlns:p="http://schemas.openxmlformats.org/presentationml/2006/main">
  <p:tag name="KSO_WM_FULL_TEXT_BEAUTIFY_COPY_ID" val="71"/>
</p:tagLst>
</file>

<file path=ppt/tags/tag199.xml><?xml version="1.0" encoding="utf-8"?>
<p:tagLst xmlns:p="http://schemas.openxmlformats.org/presentationml/2006/main">
  <p:tag name="KSO_WM_FULL_TEXT_BEAUTIFY_COPY_ID" val="6"/>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7095_1*i*2"/>
  <p:tag name="KSO_WM_TEMPLATE_CATEGORY" val="diagram"/>
  <p:tag name="KSO_WM_TEMPLATE_INDEX" val="20207095"/>
  <p:tag name="KSO_WM_UNIT_LAYERLEVEL" val="1"/>
  <p:tag name="KSO_WM_TAG_VERSION" val="1.0"/>
  <p:tag name="KSO_WM_BEAUTIFY_FLAG" val="#wm#"/>
  <p:tag name="KSO_WM_UNIT_BLOCK" val="0"/>
  <p:tag name="KSO_WM_UNIT_SM_LIMIT_TYPE" val="0"/>
  <p:tag name="KSO_WM_UNIT_DECORATE_INFO" val="{&quot;DecorateInfoH&quot;:{&quot;IsAbs&quot;:true},&quot;DecorateInfoW&quot;:{&quot;IsAbs&quot;:true},&quot;DecorateInfoX&quot;:{&quot;IsAbs&quot;:true,&quot;Pos&quot;:1},&quot;DecorateInfoY&quot;:{&quot;IsAbs&quot;:true,&quot;Pos&quot;:0},&quot;ReferentInfo&quot;:{&quot;Id&quot;:&quot;4f0e1efcfa56488582806cb628dabc44&quot;,&quot;X&quot;:{&quot;Pos&quot;:1},&quot;Y&quot;:{&quot;Pos&quot;:2}},&quot;whChangeMode&quot;:0}"/>
  <p:tag name="KSO_WM_UNIT_DEC_AREA_ID" val="2777c8f4b33d4bbba7c61d8f7a944977"/>
  <p:tag name="KSO_WM_CHIP_GROUPID" val="5ed74655afe44fab1839bd2f"/>
  <p:tag name="KSO_WM_CHIP_XID" val="5ecf6a77ddc3daf3fef3fc08"/>
  <p:tag name="KSO_WM_UNIT_FILL_FORE_SCHEMECOLOR_INDEX_BRIGHTNESS" val="0"/>
  <p:tag name="KSO_WM_UNIT_FILL_FORE_SCHEMECOLOR_INDEX" val="5"/>
  <p:tag name="KSO_WM_UNIT_FILL_TYPE" val="1"/>
  <p:tag name="KSO_WM_UNIT_VALUE" val="5"/>
  <p:tag name="KSO_WM_TEMPLATE_ASSEMBLE_XID" val="5f6231363b8f58ab2f1d7160"/>
  <p:tag name="KSO_WM_TEMPLATE_ASSEMBLE_GROUPID" val="5f6231363b8f58ab2f1d7160"/>
</p:tagLst>
</file>

<file path=ppt/tags/tag20.xml><?xml version="1.0" encoding="utf-8"?>
<p:tagLst xmlns:p="http://schemas.openxmlformats.org/presentationml/2006/main">
  <p:tag name="KSO_WM_FULL_TEXT_BEAUTIFY_COPY_ID" val="53"/>
</p:tagLst>
</file>

<file path=ppt/tags/tag200.xml><?xml version="1.0" encoding="utf-8"?>
<p:tagLst xmlns:p="http://schemas.openxmlformats.org/presentationml/2006/main">
  <p:tag name="KSO_WM_UNIT_ISCONTENTSTITLE" val="0"/>
  <p:tag name="KSO_WM_UNIT_TEXTBOXSTYLE_SHAPETYPE" val="0"/>
  <p:tag name="KSO_WM_UNIT_TEXTBOXSTYLE_TEMPLATETYPE" val="1"/>
  <p:tag name="KSO_WM_UNIT_PRESET_TEXT" val="单击此处输入正文标题内容"/>
  <p:tag name="KSO_WM_UNIT_NOCLEAR" val="1"/>
  <p:tag name="KSO_WM_UNIT_VALUE" val="31"/>
  <p:tag name="KSO_WM_UNIT_HIGHLIGHT" val="0"/>
  <p:tag name="KSO_WM_UNIT_COMPATIBLE" val="0"/>
  <p:tag name="KSO_WM_UNIT_DIAGRAM_ISNUMVISUAL" val="0"/>
  <p:tag name="KSO_WM_UNIT_DIAGRAM_ISREFERUNIT" val="0"/>
  <p:tag name="KSO_WM_UNIT_TYPE" val="a"/>
  <p:tag name="KSO_WM_UNIT_INDEX" val="1"/>
  <p:tag name="KSO_WM_UNIT_ID" val="mixed20201883_52*f*1"/>
  <p:tag name="KSO_WM_TEMPLATE_CATEGORY" val="mixed"/>
  <p:tag name="KSO_WM_TEMPLATE_INDEX" val="20201883"/>
  <p:tag name="KSO_WM_UNIT_LAYERLEVEL" val="1"/>
  <p:tag name="KSO_WM_TAG_VERSION" val="1.0"/>
  <p:tag name="KSO_WM_BEAUTIFY_FLAG" val="#wm#"/>
  <p:tag name="KSO_WM_UNIT_TEXTBOXSTYLE_GUID" val="{2969d294-bc6a-4314-9cbc-3ef95caabe6b}"/>
  <p:tag name="KSO_WM_UNIT_TEXTBOXSTYLE_TYPE" val="3"/>
</p:tagLst>
</file>

<file path=ppt/tags/tag201.xml><?xml version="1.0" encoding="utf-8"?>
<p:tagLst xmlns:p="http://schemas.openxmlformats.org/presentationml/2006/main">
  <p:tag name="KSO_WM_UNIT_TEXTBOXSTYLE_ADJUSTWIDTH" val="106.7927_0"/>
  <p:tag name="KSO_WM_UNIT_TEXTBOXSTYLE_SHAPETYPE" val="1"/>
  <p:tag name="KSO_WM_UNIT_TEXTBOXSTYLE_ADJUSTLEFT" val="0_-17.45"/>
  <p:tag name="KSO_WM_UNIT_TEXTBOXSTYLE_ADJUSTTOP" val="100_-14.65"/>
  <p:tag name="KSO_WM_UNIT_HIGHLIGHT" val="0"/>
  <p:tag name="KSO_WM_UNIT_COMPATIBLE" val="0"/>
  <p:tag name="KSO_WM_UNIT_DIAGRAM_ISNUMVISUAL" val="0"/>
  <p:tag name="KSO_WM_UNIT_DIAGRAM_ISREFERUNIT" val="0"/>
  <p:tag name="KSO_WM_UNIT_TYPE" val="i"/>
  <p:tag name="KSO_WM_UNIT_INDEX" val="1"/>
  <p:tag name="KSO_WM_UNIT_ID" val="mixed20201883_52*i*1"/>
  <p:tag name="KSO_WM_TEMPLATE_CATEGORY" val="mixed"/>
  <p:tag name="KSO_WM_TEMPLATE_INDEX" val="20201883"/>
  <p:tag name="KSO_WM_UNIT_LAYERLEVEL" val="1"/>
  <p:tag name="KSO_WM_TAG_VERSION" val="1.0"/>
  <p:tag name="KSO_WM_BEAUTIFY_FLAG" val="#wm#"/>
  <p:tag name="KSO_WM_UNIT_TEXTBOXSTYLE_GUID" val="{2969d294-bc6a-4314-9cbc-3ef95caabe6b}"/>
</p:tagLst>
</file>

<file path=ppt/tags/tag202.xml><?xml version="1.0" encoding="utf-8"?>
<p:tagLst xmlns:p="http://schemas.openxmlformats.org/presentationml/2006/main">
  <p:tag name="KSO_WM_FULL_TEXT_BEAUTIFY_COPY_ID" val="150998209"/>
</p:tagLst>
</file>

<file path=ppt/tags/tag203.xml><?xml version="1.0" encoding="utf-8"?>
<p:tagLst xmlns:p="http://schemas.openxmlformats.org/presentationml/2006/main">
  <p:tag name="KSO_WM_FULL_TEXT_BEAUTIFY_COPY_ID" val="51"/>
</p:tagLst>
</file>

<file path=ppt/tags/tag204.xml><?xml version="1.0" encoding="utf-8"?>
<p:tagLst xmlns:p="http://schemas.openxmlformats.org/presentationml/2006/main">
  <p:tag name="KSO_WM_FULL_TEXT_BEAUTIFY_COPY_ID" val="59"/>
</p:tagLst>
</file>

<file path=ppt/tags/tag205.xml><?xml version="1.0" encoding="utf-8"?>
<p:tagLst xmlns:p="http://schemas.openxmlformats.org/presentationml/2006/main">
  <p:tag name="KSO_WM_FULL_TEXT_BEAUTIFY_COPY_ID" val="61"/>
</p:tagLst>
</file>

<file path=ppt/tags/tag206.xml><?xml version="1.0" encoding="utf-8"?>
<p:tagLst xmlns:p="http://schemas.openxmlformats.org/presentationml/2006/main">
  <p:tag name="KSO_WM_FULL_TEXT_BEAUTIFY_COPY_ID" val="62"/>
</p:tagLst>
</file>

<file path=ppt/tags/tag207.xml><?xml version="1.0" encoding="utf-8"?>
<p:tagLst xmlns:p="http://schemas.openxmlformats.org/presentationml/2006/main">
  <p:tag name="KSO_WM_FULL_TEXT_BEAUTIFY_COPY_ID" val="63"/>
</p:tagLst>
</file>

<file path=ppt/tags/tag208.xml><?xml version="1.0" encoding="utf-8"?>
<p:tagLst xmlns:p="http://schemas.openxmlformats.org/presentationml/2006/main">
  <p:tag name="KSO_WM_FULL_TEXT_BEAUTIFY_COPY_ID" val="64"/>
</p:tagLst>
</file>

<file path=ppt/tags/tag209.xml><?xml version="1.0" encoding="utf-8"?>
<p:tagLst xmlns:p="http://schemas.openxmlformats.org/presentationml/2006/main">
  <p:tag name="KSO_WM_FULL_TEXT_BEAUTIFY_COPY_ID" val="13"/>
</p:tagLst>
</file>

<file path=ppt/tags/tag21.xml><?xml version="1.0" encoding="utf-8"?>
<p:tagLst xmlns:p="http://schemas.openxmlformats.org/presentationml/2006/main">
  <p:tag name="KSO_WM_FULL_TEXT_BEAUTIFY_COPY_ID" val="54"/>
</p:tagLst>
</file>

<file path=ppt/tags/tag210.xml><?xml version="1.0" encoding="utf-8"?>
<p:tagLst xmlns:p="http://schemas.openxmlformats.org/presentationml/2006/main">
  <p:tag name="KSO_WM_FULL_TEXT_BEAUTIFY_COPY_ID" val="14"/>
</p:tagLst>
</file>

<file path=ppt/tags/tag211.xml><?xml version="1.0" encoding="utf-8"?>
<p:tagLst xmlns:p="http://schemas.openxmlformats.org/presentationml/2006/main">
  <p:tag name="KSO_WM_FULL_TEXT_BEAUTIFY_COPY_ID" val="21"/>
</p:tagLst>
</file>

<file path=ppt/tags/tag212.xml><?xml version="1.0" encoding="utf-8"?>
<p:tagLst xmlns:p="http://schemas.openxmlformats.org/presentationml/2006/main">
  <p:tag name="KSO_WM_FULL_TEXT_BEAUTIFY_COPY_ID" val="23"/>
</p:tagLst>
</file>

<file path=ppt/tags/tag213.xml><?xml version="1.0" encoding="utf-8"?>
<p:tagLst xmlns:p="http://schemas.openxmlformats.org/presentationml/2006/main">
  <p:tag name="KSO_WM_FULL_TEXT_BEAUTIFY_COPY_ID" val="24"/>
</p:tagLst>
</file>

<file path=ppt/tags/tag214.xml><?xml version="1.0" encoding="utf-8"?>
<p:tagLst xmlns:p="http://schemas.openxmlformats.org/presentationml/2006/main">
  <p:tag name="KSO_WM_FULL_TEXT_BEAUTIFY_COPY_ID" val="25"/>
</p:tagLst>
</file>

<file path=ppt/tags/tag215.xml><?xml version="1.0" encoding="utf-8"?>
<p:tagLst xmlns:p="http://schemas.openxmlformats.org/presentationml/2006/main">
  <p:tag name="KSO_WM_FULL_TEXT_BEAUTIFY_COPY_ID" val="57"/>
</p:tagLst>
</file>

<file path=ppt/tags/tag216.xml><?xml version="1.0" encoding="utf-8"?>
<p:tagLst xmlns:p="http://schemas.openxmlformats.org/presentationml/2006/main">
  <p:tag name="KSO_WM_FULL_TEXT_BEAUTIFY_COPY_ID" val="3"/>
</p:tagLst>
</file>

<file path=ppt/tags/tag217.xml><?xml version="1.0" encoding="utf-8"?>
<p:tagLst xmlns:p="http://schemas.openxmlformats.org/presentationml/2006/main">
  <p:tag name="KSO_WM_FULL_TEXT_BEAUTIFY_COPY_ID" val="5"/>
</p:tagLst>
</file>

<file path=ppt/tags/tag218.xml><?xml version="1.0" encoding="utf-8"?>
<p:tagLst xmlns:p="http://schemas.openxmlformats.org/presentationml/2006/main">
  <p:tag name="KSO_WM_FULL_TEXT_BEAUTIFY_COPY_ID" val="7"/>
</p:tagLst>
</file>

<file path=ppt/tags/tag219.xml><?xml version="1.0" encoding="utf-8"?>
<p:tagLst xmlns:p="http://schemas.openxmlformats.org/presentationml/2006/main">
  <p:tag name="KSO_WM_FULL_TEXT_BEAUTIFY_COPY_ID" val="8"/>
</p:tagLst>
</file>

<file path=ppt/tags/tag22.xml><?xml version="1.0" encoding="utf-8"?>
<p:tagLst xmlns:p="http://schemas.openxmlformats.org/presentationml/2006/main">
  <p:tag name="KSO_WM_FULL_TEXT_BEAUTIFY_COPY_ID" val="59"/>
</p:tagLst>
</file>

<file path=ppt/tags/tag220.xml><?xml version="1.0" encoding="utf-8"?>
<p:tagLst xmlns:p="http://schemas.openxmlformats.org/presentationml/2006/main">
  <p:tag name="KSO_WM_FULL_TEXT_BEAUTIFY_COPY_ID" val="26"/>
</p:tagLst>
</file>

<file path=ppt/tags/tag221.xml><?xml version="1.0" encoding="utf-8"?>
<p:tagLst xmlns:p="http://schemas.openxmlformats.org/presentationml/2006/main">
  <p:tag name="KSO_WM_FULL_TEXT_BEAUTIFY_COPY_ID" val="27"/>
</p:tagLst>
</file>

<file path=ppt/tags/tag222.xml><?xml version="1.0" encoding="utf-8"?>
<p:tagLst xmlns:p="http://schemas.openxmlformats.org/presentationml/2006/main">
  <p:tag name="KSO_WM_FULL_TEXT_BEAUTIFY_COPY_ID" val="28"/>
</p:tagLst>
</file>

<file path=ppt/tags/tag223.xml><?xml version="1.0" encoding="utf-8"?>
<p:tagLst xmlns:p="http://schemas.openxmlformats.org/presentationml/2006/main">
  <p:tag name="KSO_WM_UNIT_TEXTBOXSTYLE_ADJUSTWIDTH" val="106.7927_0"/>
  <p:tag name="KSO_WM_UNIT_TEXTBOXSTYLE_SHAPETYPE" val="1"/>
  <p:tag name="KSO_WM_UNIT_TEXTBOXSTYLE_ADJUSTLEFT" val="0_-17.45"/>
  <p:tag name="KSO_WM_UNIT_TEXTBOXSTYLE_ADJUSTTOP" val="100_-14.65"/>
  <p:tag name="KSO_WM_UNIT_HIGHLIGHT" val="0"/>
  <p:tag name="KSO_WM_UNIT_COMPATIBLE" val="0"/>
  <p:tag name="KSO_WM_UNIT_DIAGRAM_ISNUMVISUAL" val="0"/>
  <p:tag name="KSO_WM_UNIT_DIAGRAM_ISREFERUNIT" val="0"/>
  <p:tag name="KSO_WM_UNIT_TYPE" val="i"/>
  <p:tag name="KSO_WM_UNIT_INDEX" val="1"/>
  <p:tag name="KSO_WM_UNIT_ID" val="mixed20201883_52*i*1"/>
  <p:tag name="KSO_WM_TEMPLATE_CATEGORY" val="mixed"/>
  <p:tag name="KSO_WM_TEMPLATE_INDEX" val="20201883"/>
  <p:tag name="KSO_WM_UNIT_LAYERLEVEL" val="1"/>
  <p:tag name="KSO_WM_TAG_VERSION" val="1.0"/>
  <p:tag name="KSO_WM_BEAUTIFY_FLAG" val="#wm#"/>
  <p:tag name="KSO_WM_UNIT_TEXTBOXSTYLE_GUID" val="{2969d294-bc6a-4314-9cbc-3ef95caabe6b}"/>
</p:tagLst>
</file>

<file path=ppt/tags/tag224.xml><?xml version="1.0" encoding="utf-8"?>
<p:tagLst xmlns:p="http://schemas.openxmlformats.org/presentationml/2006/main">
  <p:tag name="KSO_WM_UNIT_ISCONTENTSTITLE" val="0"/>
  <p:tag name="KSO_WM_UNIT_TEXTBOXSTYLE_SHAPETYPE" val="0"/>
  <p:tag name="KSO_WM_UNIT_TEXTBOXSTYLE_TEMPLATETYPE" val="1"/>
  <p:tag name="KSO_WM_UNIT_PRESET_TEXT" val="单击此处输入正文标题内容"/>
  <p:tag name="KSO_WM_UNIT_NOCLEAR" val="1"/>
  <p:tag name="KSO_WM_UNIT_VALUE" val="31"/>
  <p:tag name="KSO_WM_UNIT_HIGHLIGHT" val="0"/>
  <p:tag name="KSO_WM_UNIT_COMPATIBLE" val="0"/>
  <p:tag name="KSO_WM_UNIT_DIAGRAM_ISNUMVISUAL" val="0"/>
  <p:tag name="KSO_WM_UNIT_DIAGRAM_ISREFERUNIT" val="0"/>
  <p:tag name="KSO_WM_UNIT_TYPE" val="a"/>
  <p:tag name="KSO_WM_UNIT_INDEX" val="1"/>
  <p:tag name="KSO_WM_UNIT_ID" val="mixed20201883_52*f*1"/>
  <p:tag name="KSO_WM_TEMPLATE_CATEGORY" val="mixed"/>
  <p:tag name="KSO_WM_TEMPLATE_INDEX" val="20201883"/>
  <p:tag name="KSO_WM_UNIT_LAYERLEVEL" val="1"/>
  <p:tag name="KSO_WM_TAG_VERSION" val="1.0"/>
  <p:tag name="KSO_WM_BEAUTIFY_FLAG" val="#wm#"/>
  <p:tag name="KSO_WM_UNIT_TEXTBOXSTYLE_GUID" val="{2969d294-bc6a-4314-9cbc-3ef95caabe6b}"/>
  <p:tag name="KSO_WM_UNIT_TEXTBOXSTYLE_TYPE" val="3"/>
</p:tagLst>
</file>

<file path=ppt/tags/tag225.xml><?xml version="1.0" encoding="utf-8"?>
<p:tagLst xmlns:p="http://schemas.openxmlformats.org/presentationml/2006/main">
  <p:tag name="KSO_WM_UNIT_TEXTBOXSTYLE_SHAPETYPE" val="0"/>
  <p:tag name="KSO_WM_UNIT_TEXTBOXSTYLE_TEMPLATETYPE" val="1"/>
  <p:tag name="KSO_WM_UNIT_PRESET_TEXT" val="点击此处添加正文，文字是您思想的提炼，为了演示发布的良好效果，请言简意赅的阐述您的观点。&#10;您的正文已经经简明扼要，字字珠玑，但信息却千丝万缕、错综复杂，需要用更多。"/>
  <p:tag name="KSO_WM_UNIT_NOCLEAR" val="1"/>
  <p:tag name="KSO_WM_UNIT_VALUE" val="92"/>
  <p:tag name="KSO_WM_UNIT_HIGHLIGHT" val="0"/>
  <p:tag name="KSO_WM_UNIT_COMPATIBLE" val="0"/>
  <p:tag name="KSO_WM_UNIT_DIAGRAM_ISNUMVISUAL" val="0"/>
  <p:tag name="KSO_WM_UNIT_DIAGRAM_ISREFERUNIT" val="0"/>
  <p:tag name="KSO_WM_UNIT_TYPE" val="f"/>
  <p:tag name="KSO_WM_UNIT_INDEX" val="1"/>
  <p:tag name="KSO_WM_UNIT_ID" val="mixed20201941_279*f*1"/>
  <p:tag name="KSO_WM_TEMPLATE_CATEGORY" val="mixed"/>
  <p:tag name="KSO_WM_TEMPLATE_INDEX" val="20201941"/>
  <p:tag name="KSO_WM_UNIT_LAYERLEVEL" val="1"/>
  <p:tag name="KSO_WM_TAG_VERSION" val="1.0"/>
  <p:tag name="KSO_WM_BEAUTIFY_FLAG" val="#wm#"/>
  <p:tag name="KSO_WM_UNIT_TEXTBOXSTYLE_GUID" val="{46dd0b3a-cc4c-4e1e-9d0a-96cd3fa137ba}"/>
  <p:tag name="KSO_WM_UNIT_TEXTBOXSTYLE_TYPE" val="8"/>
</p:tagLst>
</file>

<file path=ppt/tags/tag226.xml><?xml version="1.0" encoding="utf-8"?>
<p:tagLst xmlns:p="http://schemas.openxmlformats.org/presentationml/2006/main">
  <p:tag name="KSO_WM_FULL_TEXT_BEAUTIFY_COPY_ID" val="150998214"/>
</p:tagLst>
</file>

<file path=ppt/tags/tag227.xml><?xml version="1.0" encoding="utf-8"?>
<p:tagLst xmlns:p="http://schemas.openxmlformats.org/presentationml/2006/main">
  <p:tag name="KSO_WM_FULL_TEXT_BEAUTIFY_COPY_ID" val="56"/>
</p:tagLst>
</file>

<file path=ppt/tags/tag228.xml><?xml version="1.0" encoding="utf-8"?>
<p:tagLst xmlns:p="http://schemas.openxmlformats.org/presentationml/2006/main">
  <p:tag name="KSO_WM_FULL_TEXT_BEAUTIFY_COPY_ID" val="57"/>
</p:tagLst>
</file>

<file path=ppt/tags/tag229.xml><?xml version="1.0" encoding="utf-8"?>
<p:tagLst xmlns:p="http://schemas.openxmlformats.org/presentationml/2006/main">
  <p:tag name="KSO_WM_FULL_TEXT_BEAUTIFY_COPY_ID" val="51"/>
</p:tagLst>
</file>

<file path=ppt/tags/tag23.xml><?xml version="1.0" encoding="utf-8"?>
<p:tagLst xmlns:p="http://schemas.openxmlformats.org/presentationml/2006/main">
  <p:tag name="KSO_WM_FULL_TEXT_BEAUTIFY_COPY_ID" val="60"/>
</p:tagLst>
</file>

<file path=ppt/tags/tag230.xml><?xml version="1.0" encoding="utf-8"?>
<p:tagLst xmlns:p="http://schemas.openxmlformats.org/presentationml/2006/main">
  <p:tag name="KSO_WM_FULL_TEXT_BEAUTIFY_COPY_ID" val="52"/>
</p:tagLst>
</file>

<file path=ppt/tags/tag231.xml><?xml version="1.0" encoding="utf-8"?>
<p:tagLst xmlns:p="http://schemas.openxmlformats.org/presentationml/2006/main">
  <p:tag name="KSO_WM_FULL_TEXT_BEAUTIFY_COPY_ID" val="53"/>
</p:tagLst>
</file>

<file path=ppt/tags/tag232.xml><?xml version="1.0" encoding="utf-8"?>
<p:tagLst xmlns:p="http://schemas.openxmlformats.org/presentationml/2006/main">
  <p:tag name="KSO_WM_FULL_TEXT_BEAUTIFY_COPY_ID" val="54"/>
</p:tagLst>
</file>

<file path=ppt/tags/tag233.xml><?xml version="1.0" encoding="utf-8"?>
<p:tagLst xmlns:p="http://schemas.openxmlformats.org/presentationml/2006/main">
  <p:tag name="KSO_WM_FULL_TEXT_BEAUTIFY_COPY_ID" val="104"/>
</p:tagLst>
</file>

<file path=ppt/tags/tag234.xml><?xml version="1.0" encoding="utf-8"?>
<p:tagLst xmlns:p="http://schemas.openxmlformats.org/presentationml/2006/main">
  <p:tag name="KSO_WM_FULL_TEXT_BEAUTIFY_COPY_ID" val="109"/>
</p:tagLst>
</file>

<file path=ppt/tags/tag235.xml><?xml version="1.0" encoding="utf-8"?>
<p:tagLst xmlns:p="http://schemas.openxmlformats.org/presentationml/2006/main">
  <p:tag name="KSO_WM_FULL_TEXT_BEAUTIFY_COPY_ID" val="60"/>
</p:tagLst>
</file>

<file path=ppt/tags/tag236.xml><?xml version="1.0" encoding="utf-8"?>
<p:tagLst xmlns:p="http://schemas.openxmlformats.org/presentationml/2006/main">
  <p:tag name="KSO_WM_FULL_TEXT_BEAUTIFY_COPY_ID" val="61"/>
</p:tagLst>
</file>

<file path=ppt/tags/tag237.xml><?xml version="1.0" encoding="utf-8"?>
<p:tagLst xmlns:p="http://schemas.openxmlformats.org/presentationml/2006/main">
  <p:tag name="KSO_WM_FULL_TEXT_BEAUTIFY_COPY_ID" val="62"/>
</p:tagLst>
</file>

<file path=ppt/tags/tag238.xml><?xml version="1.0" encoding="utf-8"?>
<p:tagLst xmlns:p="http://schemas.openxmlformats.org/presentationml/2006/main">
  <p:tag name="KSO_WM_FULL_TEXT_BEAUTIFY_COPY_ID" val="64"/>
</p:tagLst>
</file>

<file path=ppt/tags/tag239.xml><?xml version="1.0" encoding="utf-8"?>
<p:tagLst xmlns:p="http://schemas.openxmlformats.org/presentationml/2006/main">
  <p:tag name="KSO_WM_FULL_TEXT_BEAUTIFY_COPY_ID" val="111"/>
</p:tagLst>
</file>

<file path=ppt/tags/tag24.xml><?xml version="1.0" encoding="utf-8"?>
<p:tagLst xmlns:p="http://schemas.openxmlformats.org/presentationml/2006/main">
  <p:tag name="KSO_WM_FULL_TEXT_BEAUTIFY_COPY_ID" val="65"/>
  <p:tag name="KSO_WM_UNIT_PLACING_PICTURE_USER_VIEWPORT" val="{&quot;height&quot;:875.44094488188978,&quot;width&quot;:2988.7464566929134}"/>
</p:tagLst>
</file>

<file path=ppt/tags/tag240.xml><?xml version="1.0" encoding="utf-8"?>
<p:tagLst xmlns:p="http://schemas.openxmlformats.org/presentationml/2006/main">
  <p:tag name="KSO_WM_FULL_TEXT_BEAUTIFY_COPY_ID" val="113"/>
</p:tagLst>
</file>

<file path=ppt/tags/tag241.xml><?xml version="1.0" encoding="utf-8"?>
<p:tagLst xmlns:p="http://schemas.openxmlformats.org/presentationml/2006/main">
  <p:tag name="KSO_WM_FULL_TEXT_BEAUTIFY_COPY_ID" val="114"/>
</p:tagLst>
</file>

<file path=ppt/tags/tag242.xml><?xml version="1.0" encoding="utf-8"?>
<p:tagLst xmlns:p="http://schemas.openxmlformats.org/presentationml/2006/main">
  <p:tag name="KSO_WM_FULL_TEXT_BEAUTIFY_COPY_ID" val="116"/>
</p:tagLst>
</file>

<file path=ppt/tags/tag243.xml><?xml version="1.0" encoding="utf-8"?>
<p:tagLst xmlns:p="http://schemas.openxmlformats.org/presentationml/2006/main">
  <p:tag name="KSO_WM_FULL_TEXT_BEAUTIFY_COPY_ID" val="117"/>
</p:tagLst>
</file>

<file path=ppt/tags/tag244.xml><?xml version="1.0" encoding="utf-8"?>
<p:tagLst xmlns:p="http://schemas.openxmlformats.org/presentationml/2006/main">
  <p:tag name="KSO_WM_FULL_TEXT_BEAUTIFY_COPY_ID" val="134"/>
</p:tagLst>
</file>

<file path=ppt/tags/tag245.xml><?xml version="1.0" encoding="utf-8"?>
<p:tagLst xmlns:p="http://schemas.openxmlformats.org/presentationml/2006/main">
  <p:tag name="KSO_WM_FULL_TEXT_BEAUTIFY_COPY_ID" val="135"/>
</p:tagLst>
</file>

<file path=ppt/tags/tag246.xml><?xml version="1.0" encoding="utf-8"?>
<p:tagLst xmlns:p="http://schemas.openxmlformats.org/presentationml/2006/main">
  <p:tag name="KSO_WM_UNIT_TEXTBOXSTYLE_ADJUSTWIDTH" val="106.7927_0"/>
  <p:tag name="KSO_WM_UNIT_TEXTBOXSTYLE_SHAPETYPE" val="1"/>
  <p:tag name="KSO_WM_UNIT_TEXTBOXSTYLE_ADJUSTLEFT" val="0_-17.45"/>
  <p:tag name="KSO_WM_UNIT_TEXTBOXSTYLE_ADJUSTTOP" val="100_-14.65"/>
  <p:tag name="KSO_WM_UNIT_HIGHLIGHT" val="0"/>
  <p:tag name="KSO_WM_UNIT_COMPATIBLE" val="0"/>
  <p:tag name="KSO_WM_UNIT_DIAGRAM_ISNUMVISUAL" val="0"/>
  <p:tag name="KSO_WM_UNIT_DIAGRAM_ISREFERUNIT" val="0"/>
  <p:tag name="KSO_WM_UNIT_TYPE" val="i"/>
  <p:tag name="KSO_WM_UNIT_INDEX" val="1"/>
  <p:tag name="KSO_WM_UNIT_ID" val="mixed20201883_52*i*1"/>
  <p:tag name="KSO_WM_TEMPLATE_CATEGORY" val="mixed"/>
  <p:tag name="KSO_WM_TEMPLATE_INDEX" val="20201883"/>
  <p:tag name="KSO_WM_UNIT_LAYERLEVEL" val="1"/>
  <p:tag name="KSO_WM_TAG_VERSION" val="1.0"/>
  <p:tag name="KSO_WM_BEAUTIFY_FLAG" val="#wm#"/>
  <p:tag name="KSO_WM_UNIT_TEXTBOXSTYLE_GUID" val="{8bf29dfe-1243-4997-86ac-0aa7858efc6b}"/>
</p:tagLst>
</file>

<file path=ppt/tags/tag247.xml><?xml version="1.0" encoding="utf-8"?>
<p:tagLst xmlns:p="http://schemas.openxmlformats.org/presentationml/2006/main">
  <p:tag name="KSO_WM_UNIT_ISCONTENTSTITLE" val="0"/>
  <p:tag name="KSO_WM_UNIT_TEXTBOXSTYLE_SHAPETYPE" val="0"/>
  <p:tag name="KSO_WM_UNIT_TEXTBOXSTYLE_TEMPLATETYPE" val="1"/>
  <p:tag name="KSO_WM_UNIT_PRESET_TEXT" val="单击此处输入正文标题内容"/>
  <p:tag name="KSO_WM_UNIT_NOCLEAR" val="1"/>
  <p:tag name="KSO_WM_UNIT_VALUE" val="31"/>
  <p:tag name="KSO_WM_UNIT_HIGHLIGHT" val="0"/>
  <p:tag name="KSO_WM_UNIT_COMPATIBLE" val="0"/>
  <p:tag name="KSO_WM_UNIT_DIAGRAM_ISNUMVISUAL" val="0"/>
  <p:tag name="KSO_WM_UNIT_DIAGRAM_ISREFERUNIT" val="0"/>
  <p:tag name="KSO_WM_UNIT_TYPE" val="a"/>
  <p:tag name="KSO_WM_UNIT_INDEX" val="1"/>
  <p:tag name="KSO_WM_UNIT_ID" val="mixed20201883_52*f*1"/>
  <p:tag name="KSO_WM_TEMPLATE_CATEGORY" val="mixed"/>
  <p:tag name="KSO_WM_TEMPLATE_INDEX" val="20201883"/>
  <p:tag name="KSO_WM_UNIT_LAYERLEVEL" val="1"/>
  <p:tag name="KSO_WM_TAG_VERSION" val="1.0"/>
  <p:tag name="KSO_WM_BEAUTIFY_FLAG" val="#wm#"/>
  <p:tag name="KSO_WM_UNIT_TEXTBOXSTYLE_GUID" val="{8bf29dfe-1243-4997-86ac-0aa7858efc6b}"/>
  <p:tag name="KSO_WM_UNIT_TEXTBOXSTYLE_TYPE" val="3"/>
</p:tagLst>
</file>

<file path=ppt/tags/tag248.xml><?xml version="1.0" encoding="utf-8"?>
<p:tagLst xmlns:p="http://schemas.openxmlformats.org/presentationml/2006/main">
  <p:tag name="KSO_WM_FULL_TEXT_BEAUTIFY_COPY_ID" val="3"/>
</p:tagLst>
</file>

<file path=ppt/tags/tag249.xml><?xml version="1.0" encoding="utf-8"?>
<p:tagLst xmlns:p="http://schemas.openxmlformats.org/presentationml/2006/main">
  <p:tag name="KSO_WM_FULL_TEXT_BEAUTIFY_COPY_ID" val="4"/>
</p:tagLst>
</file>

<file path=ppt/tags/tag25.xml><?xml version="1.0" encoding="utf-8"?>
<p:tagLst xmlns:p="http://schemas.openxmlformats.org/presentationml/2006/main">
  <p:tag name="KSO_WM_FULL_TEXT_BEAUTIFY_COPY_ID" val="69"/>
</p:tagLst>
</file>

<file path=ppt/tags/tag250.xml><?xml version="1.0" encoding="utf-8"?>
<p:tagLst xmlns:p="http://schemas.openxmlformats.org/presentationml/2006/main">
  <p:tag name="KSO_WM_FULL_TEXT_BEAUTIFY_COPY_ID" val="3"/>
</p:tagLst>
</file>

<file path=ppt/tags/tag251.xml><?xml version="1.0" encoding="utf-8"?>
<p:tagLst xmlns:p="http://schemas.openxmlformats.org/presentationml/2006/main">
  <p:tag name="KSO_WM_FULL_TEXT_BEAUTIFY_COPY_ID" val="150998216"/>
</p:tagLst>
</file>

<file path=ppt/tags/tag252.xml><?xml version="1.0" encoding="utf-8"?>
<p:tagLst xmlns:p="http://schemas.openxmlformats.org/presentationml/2006/main">
  <p:tag name="KSO_WM_UNIT_TEXTBOXSTYLE_ADJUSTWIDTH" val="106.7927_0"/>
  <p:tag name="KSO_WM_UNIT_TEXTBOXSTYLE_SHAPETYPE" val="1"/>
  <p:tag name="KSO_WM_UNIT_TEXTBOXSTYLE_ADJUSTLEFT" val="0_-17.45"/>
  <p:tag name="KSO_WM_UNIT_TEXTBOXSTYLE_ADJUSTTOP" val="100_-14.65"/>
  <p:tag name="KSO_WM_UNIT_HIGHLIGHT" val="0"/>
  <p:tag name="KSO_WM_UNIT_COMPATIBLE" val="0"/>
  <p:tag name="KSO_WM_UNIT_DIAGRAM_ISNUMVISUAL" val="0"/>
  <p:tag name="KSO_WM_UNIT_DIAGRAM_ISREFERUNIT" val="0"/>
  <p:tag name="KSO_WM_UNIT_TYPE" val="i"/>
  <p:tag name="KSO_WM_UNIT_INDEX" val="1"/>
  <p:tag name="KSO_WM_UNIT_ID" val="mixed20201883_52*i*1"/>
  <p:tag name="KSO_WM_TEMPLATE_CATEGORY" val="mixed"/>
  <p:tag name="KSO_WM_TEMPLATE_INDEX" val="20201883"/>
  <p:tag name="KSO_WM_UNIT_LAYERLEVEL" val="1"/>
  <p:tag name="KSO_WM_TAG_VERSION" val="1.0"/>
  <p:tag name="KSO_WM_BEAUTIFY_FLAG" val="#wm#"/>
  <p:tag name="KSO_WM_UNIT_TEXTBOXSTYLE_GUID" val="{8bf29dfe-1243-4997-86ac-0aa7858efc6b}"/>
</p:tagLst>
</file>

<file path=ppt/tags/tag253.xml><?xml version="1.0" encoding="utf-8"?>
<p:tagLst xmlns:p="http://schemas.openxmlformats.org/presentationml/2006/main">
  <p:tag name="KSO_WM_UNIT_TEXTBOXSTYLE_ADJUSTWIDTH" val="106.7927_0"/>
  <p:tag name="KSO_WM_UNIT_TEXTBOXSTYLE_SHAPETYPE" val="1"/>
  <p:tag name="KSO_WM_UNIT_TEXTBOXSTYLE_ADJUSTLEFT" val="0_-17.45"/>
  <p:tag name="KSO_WM_UNIT_TEXTBOXSTYLE_ADJUSTTOP" val="100_-14.65"/>
  <p:tag name="KSO_WM_UNIT_HIGHLIGHT" val="0"/>
  <p:tag name="KSO_WM_UNIT_COMPATIBLE" val="0"/>
  <p:tag name="KSO_WM_UNIT_DIAGRAM_ISNUMVISUAL" val="0"/>
  <p:tag name="KSO_WM_UNIT_DIAGRAM_ISREFERUNIT" val="0"/>
  <p:tag name="KSO_WM_UNIT_TYPE" val="i"/>
  <p:tag name="KSO_WM_UNIT_INDEX" val="1"/>
  <p:tag name="KSO_WM_UNIT_ID" val="mixed20201883_52*i*1"/>
  <p:tag name="KSO_WM_TEMPLATE_CATEGORY" val="mixed"/>
  <p:tag name="KSO_WM_TEMPLATE_INDEX" val="20201883"/>
  <p:tag name="KSO_WM_UNIT_LAYERLEVEL" val="1"/>
  <p:tag name="KSO_WM_TAG_VERSION" val="1.0"/>
  <p:tag name="KSO_WM_BEAUTIFY_FLAG" val="#wm#"/>
  <p:tag name="KSO_WM_UNIT_TEXTBOXSTYLE_GUID" val="{8bf29dfe-1243-4997-86ac-0aa7858efc6b}"/>
</p:tagLst>
</file>

<file path=ppt/tags/tag254.xml><?xml version="1.0" encoding="utf-8"?>
<p:tagLst xmlns:p="http://schemas.openxmlformats.org/presentationml/2006/main">
  <p:tag name="KSO_WM_FULL_TEXT_BEAUTIFY_COPY_ID" val="51"/>
</p:tagLst>
</file>

<file path=ppt/tags/tag255.xml><?xml version="1.0" encoding="utf-8"?>
<p:tagLst xmlns:p="http://schemas.openxmlformats.org/presentationml/2006/main">
  <p:tag name="KSO_WM_FULL_TEXT_BEAUTIFY_COPY_ID" val="59"/>
</p:tagLst>
</file>

<file path=ppt/tags/tag256.xml><?xml version="1.0" encoding="utf-8"?>
<p:tagLst xmlns:p="http://schemas.openxmlformats.org/presentationml/2006/main">
  <p:tag name="KSO_WM_FULL_TEXT_BEAUTIFY_COPY_ID" val="61"/>
  <p:tag name="KSO_WM_UNIT_PLACING_PICTURE_USER_VIEWPORT" val="{&quot;height&quot;:875.44094488188978,&quot;width&quot;:2988.7464566929134}"/>
</p:tagLst>
</file>

<file path=ppt/tags/tag257.xml><?xml version="1.0" encoding="utf-8"?>
<p:tagLst xmlns:p="http://schemas.openxmlformats.org/presentationml/2006/main">
  <p:tag name="KSO_WM_FULL_TEXT_BEAUTIFY_COPY_ID" val="62"/>
</p:tagLst>
</file>

<file path=ppt/tags/tag258.xml><?xml version="1.0" encoding="utf-8"?>
<p:tagLst xmlns:p="http://schemas.openxmlformats.org/presentationml/2006/main">
  <p:tag name="KSO_WM_FULL_TEXT_BEAUTIFY_COPY_ID" val="63"/>
</p:tagLst>
</file>

<file path=ppt/tags/tag259.xml><?xml version="1.0" encoding="utf-8"?>
<p:tagLst xmlns:p="http://schemas.openxmlformats.org/presentationml/2006/main">
  <p:tag name="KSO_WM_FULL_TEXT_BEAUTIFY_COPY_ID" val="64"/>
</p:tagLst>
</file>

<file path=ppt/tags/tag26.xml><?xml version="1.0" encoding="utf-8"?>
<p:tagLst xmlns:p="http://schemas.openxmlformats.org/presentationml/2006/main">
  <p:tag name="KSO_WM_FULL_TEXT_BEAUTIFY_COPY_ID" val="45"/>
</p:tagLst>
</file>

<file path=ppt/tags/tag260.xml><?xml version="1.0" encoding="utf-8"?>
<p:tagLst xmlns:p="http://schemas.openxmlformats.org/presentationml/2006/main">
  <p:tag name="KSO_WM_FULL_TEXT_BEAUTIFY_COPY_ID" val="73"/>
</p:tagLst>
</file>

<file path=ppt/tags/tag261.xml><?xml version="1.0" encoding="utf-8"?>
<p:tagLst xmlns:p="http://schemas.openxmlformats.org/presentationml/2006/main">
  <p:tag name="KSO_WM_FULL_TEXT_BEAUTIFY_COPY_ID" val="74"/>
</p:tagLst>
</file>

<file path=ppt/tags/tag262.xml><?xml version="1.0" encoding="utf-8"?>
<p:tagLst xmlns:p="http://schemas.openxmlformats.org/presentationml/2006/main">
  <p:tag name="KSO_WM_FULL_TEXT_BEAUTIFY_COPY_ID" val="71"/>
</p:tagLst>
</file>

<file path=ppt/tags/tag263.xml><?xml version="1.0" encoding="utf-8"?>
<p:tagLst xmlns:p="http://schemas.openxmlformats.org/presentationml/2006/main">
  <p:tag name="KSO_WM_FULL_TEXT_BEAUTIFY_COPY_ID" val="5"/>
</p:tagLst>
</file>

<file path=ppt/tags/tag264.xml><?xml version="1.0" encoding="utf-8"?>
<p:tagLst xmlns:p="http://schemas.openxmlformats.org/presentationml/2006/main">
  <p:tag name="KSO_WM_UNIT_ISCONTENTSTITLE" val="0"/>
  <p:tag name="KSO_WM_UNIT_TEXTBOXSTYLE_SHAPETYPE" val="0"/>
  <p:tag name="KSO_WM_UNIT_TEXTBOXSTYLE_TEMPLATETYPE" val="1"/>
  <p:tag name="KSO_WM_UNIT_PRESET_TEXT" val="单击此处输入正文标题内容"/>
  <p:tag name="KSO_WM_UNIT_NOCLEAR" val="1"/>
  <p:tag name="KSO_WM_UNIT_VALUE" val="31"/>
  <p:tag name="KSO_WM_UNIT_HIGHLIGHT" val="0"/>
  <p:tag name="KSO_WM_UNIT_COMPATIBLE" val="0"/>
  <p:tag name="KSO_WM_UNIT_DIAGRAM_ISNUMVISUAL" val="0"/>
  <p:tag name="KSO_WM_UNIT_DIAGRAM_ISREFERUNIT" val="0"/>
  <p:tag name="KSO_WM_UNIT_TYPE" val="a"/>
  <p:tag name="KSO_WM_UNIT_INDEX" val="1"/>
  <p:tag name="KSO_WM_UNIT_ID" val="mixed20201883_52*f*1"/>
  <p:tag name="KSO_WM_TEMPLATE_CATEGORY" val="mixed"/>
  <p:tag name="KSO_WM_TEMPLATE_INDEX" val="20201883"/>
  <p:tag name="KSO_WM_UNIT_LAYERLEVEL" val="1"/>
  <p:tag name="KSO_WM_TAG_VERSION" val="1.0"/>
  <p:tag name="KSO_WM_BEAUTIFY_FLAG" val="#wm#"/>
  <p:tag name="KSO_WM_UNIT_TEXTBOXSTYLE_GUID" val="{007c0405-1997-4beb-b201-d11715c3256c}"/>
  <p:tag name="KSO_WM_UNIT_TEXTBOXSTYLE_TYPE" val="3"/>
</p:tagLst>
</file>

<file path=ppt/tags/tag265.xml><?xml version="1.0" encoding="utf-8"?>
<p:tagLst xmlns:p="http://schemas.openxmlformats.org/presentationml/2006/main">
  <p:tag name="KSO_WM_FULL_TEXT_BEAUTIFY_COPY_ID" val="6"/>
</p:tagLst>
</file>

<file path=ppt/tags/tag266.xml><?xml version="1.0" encoding="utf-8"?>
<p:tagLst xmlns:p="http://schemas.openxmlformats.org/presentationml/2006/main">
  <p:tag name="KSO_WM_UNIT_ISCONTENTSTITLE" val="0"/>
  <p:tag name="KSO_WM_UNIT_TEXTBOXSTYLE_SHAPETYPE" val="0"/>
  <p:tag name="KSO_WM_UNIT_TEXTBOXSTYLE_TEMPLATETYPE" val="1"/>
  <p:tag name="KSO_WM_UNIT_PRESET_TEXT" val="单击此处输入正文标题内容"/>
  <p:tag name="KSO_WM_UNIT_NOCLEAR" val="1"/>
  <p:tag name="KSO_WM_UNIT_VALUE" val="31"/>
  <p:tag name="KSO_WM_UNIT_HIGHLIGHT" val="0"/>
  <p:tag name="KSO_WM_UNIT_COMPATIBLE" val="0"/>
  <p:tag name="KSO_WM_UNIT_DIAGRAM_ISNUMVISUAL" val="0"/>
  <p:tag name="KSO_WM_UNIT_DIAGRAM_ISREFERUNIT" val="0"/>
  <p:tag name="KSO_WM_UNIT_TYPE" val="a"/>
  <p:tag name="KSO_WM_UNIT_INDEX" val="1"/>
  <p:tag name="KSO_WM_UNIT_ID" val="mixed20201883_52*f*1"/>
  <p:tag name="KSO_WM_TEMPLATE_CATEGORY" val="mixed"/>
  <p:tag name="KSO_WM_TEMPLATE_INDEX" val="20201883"/>
  <p:tag name="KSO_WM_UNIT_LAYERLEVEL" val="1"/>
  <p:tag name="KSO_WM_TAG_VERSION" val="1.0"/>
  <p:tag name="KSO_WM_BEAUTIFY_FLAG" val="#wm#"/>
  <p:tag name="KSO_WM_UNIT_TEXTBOXSTYLE_GUID" val="{c2ed2431-4406-4dbf-9a94-7bbd2c75c512}"/>
  <p:tag name="KSO_WM_UNIT_TEXTBOXSTYLE_TYPE" val="3"/>
</p:tagLst>
</file>

<file path=ppt/tags/tag267.xml><?xml version="1.0" encoding="utf-8"?>
<p:tagLst xmlns:p="http://schemas.openxmlformats.org/presentationml/2006/main">
  <p:tag name="KSO_WM_FULL_TEXT_BEAUTIFY_COPY_ID" val="51"/>
</p:tagLst>
</file>

<file path=ppt/tags/tag268.xml><?xml version="1.0" encoding="utf-8"?>
<p:tagLst xmlns:p="http://schemas.openxmlformats.org/presentationml/2006/main">
  <p:tag name="KSO_WM_FULL_TEXT_BEAUTIFY_COPY_ID" val="27"/>
</p:tagLst>
</file>

<file path=ppt/tags/tag269.xml><?xml version="1.0" encoding="utf-8"?>
<p:tagLst xmlns:p="http://schemas.openxmlformats.org/presentationml/2006/main">
  <p:tag name="KSO_WM_FULL_TEXT_BEAUTIFY_COPY_ID" val="28"/>
</p:tagLst>
</file>

<file path=ppt/tags/tag27.xml><?xml version="1.0" encoding="utf-8"?>
<p:tagLst xmlns:p="http://schemas.openxmlformats.org/presentationml/2006/main">
  <p:tag name="KSO_WM_UNIT_TEXTBOXSTYLE_ADJUSTWIDTH" val="106.7927_0"/>
  <p:tag name="KSO_WM_UNIT_TEXTBOXSTYLE_SHAPETYPE" val="1"/>
  <p:tag name="KSO_WM_UNIT_TEXTBOXSTYLE_ADJUSTLEFT" val="0_-17.45"/>
  <p:tag name="KSO_WM_UNIT_TEXTBOXSTYLE_ADJUSTTOP" val="100_-14.65"/>
  <p:tag name="KSO_WM_UNIT_HIGHLIGHT" val="0"/>
  <p:tag name="KSO_WM_UNIT_COMPATIBLE" val="0"/>
  <p:tag name="KSO_WM_UNIT_DIAGRAM_ISNUMVISUAL" val="0"/>
  <p:tag name="KSO_WM_UNIT_DIAGRAM_ISREFERUNIT" val="0"/>
  <p:tag name="KSO_WM_UNIT_TYPE" val="i"/>
  <p:tag name="KSO_WM_UNIT_INDEX" val="1"/>
  <p:tag name="KSO_WM_UNIT_ID" val="mixed20201883_52*i*1"/>
  <p:tag name="KSO_WM_TEMPLATE_CATEGORY" val="mixed"/>
  <p:tag name="KSO_WM_TEMPLATE_INDEX" val="20201883"/>
  <p:tag name="KSO_WM_UNIT_LAYERLEVEL" val="1"/>
  <p:tag name="KSO_WM_TAG_VERSION" val="1.0"/>
  <p:tag name="KSO_WM_BEAUTIFY_FLAG" val="#wm#"/>
  <p:tag name="KSO_WM_UNIT_TEXTBOXSTYLE_GUID" val="{2969d294-bc6a-4314-9cbc-3ef95caabe6b}"/>
</p:tagLst>
</file>

<file path=ppt/tags/tag270.xml><?xml version="1.0" encoding="utf-8"?>
<p:tagLst xmlns:p="http://schemas.openxmlformats.org/presentationml/2006/main">
  <p:tag name="KSO_WM_FULL_TEXT_BEAUTIFY_COPY_ID" val="27"/>
</p:tagLst>
</file>

<file path=ppt/tags/tag271.xml><?xml version="1.0" encoding="utf-8"?>
<p:tagLst xmlns:p="http://schemas.openxmlformats.org/presentationml/2006/main">
  <p:tag name="KSO_WM_FULL_TEXT_BEAUTIFY_COPY_ID" val="27"/>
</p:tagLst>
</file>

<file path=ppt/tags/tag272.xml><?xml version="1.0" encoding="utf-8"?>
<p:tagLst xmlns:p="http://schemas.openxmlformats.org/presentationml/2006/main">
  <p:tag name="KSO_WM_FULL_TEXT_BEAUTIFY_COPY_ID" val="150998220"/>
</p:tagLst>
</file>

<file path=ppt/tags/tag28.xml><?xml version="1.0" encoding="utf-8"?>
<p:tagLst xmlns:p="http://schemas.openxmlformats.org/presentationml/2006/main">
  <p:tag name="KSO_WM_UNIT_ISCONTENTSTITLE" val="0"/>
  <p:tag name="KSO_WM_UNIT_TEXTBOXSTYLE_SHAPETYPE" val="0"/>
  <p:tag name="KSO_WM_UNIT_TEXTBOXSTYLE_TEMPLATETYPE" val="1"/>
  <p:tag name="KSO_WM_UNIT_PRESET_TEXT" val="单击此处输入正文标题内容"/>
  <p:tag name="KSO_WM_UNIT_NOCLEAR" val="1"/>
  <p:tag name="KSO_WM_UNIT_VALUE" val="31"/>
  <p:tag name="KSO_WM_UNIT_HIGHLIGHT" val="0"/>
  <p:tag name="KSO_WM_UNIT_COMPATIBLE" val="0"/>
  <p:tag name="KSO_WM_UNIT_DIAGRAM_ISNUMVISUAL" val="0"/>
  <p:tag name="KSO_WM_UNIT_DIAGRAM_ISREFERUNIT" val="0"/>
  <p:tag name="KSO_WM_UNIT_TYPE" val="a"/>
  <p:tag name="KSO_WM_UNIT_INDEX" val="1"/>
  <p:tag name="KSO_WM_UNIT_ID" val="mixed20201883_52*f*1"/>
  <p:tag name="KSO_WM_TEMPLATE_CATEGORY" val="mixed"/>
  <p:tag name="KSO_WM_TEMPLATE_INDEX" val="20201883"/>
  <p:tag name="KSO_WM_UNIT_LAYERLEVEL" val="1"/>
  <p:tag name="KSO_WM_TAG_VERSION" val="1.0"/>
  <p:tag name="KSO_WM_BEAUTIFY_FLAG" val="#wm#"/>
  <p:tag name="KSO_WM_UNIT_TEXTBOXSTYLE_GUID" val="{2969d294-bc6a-4314-9cbc-3ef95caabe6b}"/>
  <p:tag name="KSO_WM_UNIT_TEXTBOXSTYLE_TYPE" val="3"/>
</p:tagLst>
</file>

<file path=ppt/tags/tag29.xml><?xml version="1.0" encoding="utf-8"?>
<p:tagLst xmlns:p="http://schemas.openxmlformats.org/presentationml/2006/main">
  <p:tag name="KSO_WM_FULL_TEXT_BEAUTIFY_COPY_ID" val="71"/>
</p:tagLst>
</file>

<file path=ppt/tags/tag3.xml><?xml version="1.0" encoding="utf-8"?>
<p:tagLst xmlns:p="http://schemas.openxmlformats.org/presentationml/2006/main">
  <p:tag name="KSO_WM_UNIT_ISCONTENTSTITLE" val="0"/>
  <p:tag name="KSO_WM_UNIT_ISNUMDGMTITLE" val="0"/>
  <p:tag name="KSO_WM_UNIT_NOCLEAR" val="0"/>
  <p:tag name="KSO_WM_UNIT_VALUE" val="18"/>
  <p:tag name="KSO_WM_UNIT_HIGHLIGHT" val="0"/>
  <p:tag name="KSO_WM_UNIT_COMPATIBLE" val="0"/>
  <p:tag name="KSO_WM_UNIT_DIAGRAM_ISNUMVISUAL" val="0"/>
  <p:tag name="KSO_WM_UNIT_DIAGRAM_ISREFERUNIT" val="0"/>
  <p:tag name="KSO_WM_UNIT_TYPE" val="a"/>
  <p:tag name="KSO_WM_UNIT_INDEX" val="1"/>
  <p:tag name="KSO_WM_UNIT_ID" val="diagram20207095_1*a*1"/>
  <p:tag name="KSO_WM_TEMPLATE_CATEGORY" val="diagram"/>
  <p:tag name="KSO_WM_TEMPLATE_INDEX" val="20207095"/>
  <p:tag name="KSO_WM_UNIT_LAYERLEVEL" val="1"/>
  <p:tag name="KSO_WM_TAG_VERSION" val="1.0"/>
  <p:tag name="KSO_WM_BEAUTIFY_FLAG" val="#wm#"/>
  <p:tag name="KSO_WM_UNIT_PRESET_TEXT" val="单击添加大标题"/>
  <p:tag name="KSO_WM_UNIT_DEFAULT_FONT" val="24;44;4"/>
  <p:tag name="KSO_WM_UNIT_BLOCK" val="0"/>
  <p:tag name="KSO_WM_UNIT_SHOW_EDIT_AREA_INDICATION" val="1"/>
  <p:tag name="KSO_WM_CHIP_GROUPID" val="5e7881253197e252a37019b5"/>
  <p:tag name="KSO_WM_CHIP_XID" val="5e7881253197e252a37019b6"/>
  <p:tag name="KSO_WM_CHIP_FILLAREA_FILL_RULE" val="{&quot;fill_align&quot;:&quot;cb&quot;,&quot;fill_mode&quot;:&quot;full&quot;}"/>
  <p:tag name="KSO_WM_UNIT_DEC_AREA_ID" val="4f0e1efcfa56488582806cb628dabc44"/>
  <p:tag name="KSO_WM_ASSEMBLE_CHIP_INDEX" val="2c89cff894e2427197e5e2b8509d8771"/>
  <p:tag name="KSO_WM_UNIT_TEXT_FILL_FORE_SCHEMECOLOR_INDEX_BRIGHTNESS" val="0"/>
  <p:tag name="KSO_WM_UNIT_TEXT_FILL_FORE_SCHEMECOLOR_INDEX" val="13"/>
  <p:tag name="KSO_WM_UNIT_TEXT_FILL_TYPE" val="1"/>
  <p:tag name="KSO_WM_TEMPLATE_ASSEMBLE_XID" val="5f6231363b8f58ab2f1d7160"/>
  <p:tag name="KSO_WM_TEMPLATE_ASSEMBLE_GROUPID" val="5f6231363b8f58ab2f1d7160"/>
</p:tagLst>
</file>

<file path=ppt/tags/tag30.xml><?xml version="1.0" encoding="utf-8"?>
<p:tagLst xmlns:p="http://schemas.openxmlformats.org/presentationml/2006/main">
  <p:tag name="KSO_WM_FULL_TEXT_BEAUTIFY_COPY_ID" val="150995254"/>
</p:tagLst>
</file>

<file path=ppt/tags/tag31.xml><?xml version="1.0" encoding="utf-8"?>
<p:tagLst xmlns:p="http://schemas.openxmlformats.org/presentationml/2006/main">
  <p:tag name="KSO_WM_UNIT_TEXTBOXSTYLE_ADJUSTWIDTH" val="106.7927_0"/>
  <p:tag name="KSO_WM_UNIT_TEXTBOXSTYLE_SHAPETYPE" val="1"/>
  <p:tag name="KSO_WM_UNIT_TEXTBOXSTYLE_ADJUSTLEFT" val="0_-17.45"/>
  <p:tag name="KSO_WM_UNIT_TEXTBOXSTYLE_ADJUSTTOP" val="100_-14.65"/>
  <p:tag name="KSO_WM_UNIT_HIGHLIGHT" val="0"/>
  <p:tag name="KSO_WM_UNIT_COMPATIBLE" val="0"/>
  <p:tag name="KSO_WM_UNIT_DIAGRAM_ISNUMVISUAL" val="0"/>
  <p:tag name="KSO_WM_UNIT_DIAGRAM_ISREFERUNIT" val="0"/>
  <p:tag name="KSO_WM_UNIT_TYPE" val="i"/>
  <p:tag name="KSO_WM_UNIT_INDEX" val="1"/>
  <p:tag name="KSO_WM_UNIT_ID" val="mixed20201883_52*i*1"/>
  <p:tag name="KSO_WM_TEMPLATE_CATEGORY" val="mixed"/>
  <p:tag name="KSO_WM_TEMPLATE_INDEX" val="20201883"/>
  <p:tag name="KSO_WM_UNIT_LAYERLEVEL" val="1"/>
  <p:tag name="KSO_WM_TAG_VERSION" val="1.0"/>
  <p:tag name="KSO_WM_BEAUTIFY_FLAG" val="#wm#"/>
  <p:tag name="KSO_WM_UNIT_TEXTBOXSTYLE_GUID" val="{a095b369-a296-4963-b85e-3f5820249d07}"/>
</p:tagLst>
</file>

<file path=ppt/tags/tag32.xml><?xml version="1.0" encoding="utf-8"?>
<p:tagLst xmlns:p="http://schemas.openxmlformats.org/presentationml/2006/main">
  <p:tag name="KSO_WM_UNIT_ISCONTENTSTITLE" val="0"/>
  <p:tag name="KSO_WM_UNIT_TEXTBOXSTYLE_SHAPETYPE" val="0"/>
  <p:tag name="KSO_WM_UNIT_TEXTBOXSTYLE_TEMPLATETYPE" val="1"/>
  <p:tag name="KSO_WM_UNIT_PRESET_TEXT" val="单击此处输入正文标题内容"/>
  <p:tag name="KSO_WM_UNIT_NOCLEAR" val="1"/>
  <p:tag name="KSO_WM_UNIT_VALUE" val="31"/>
  <p:tag name="KSO_WM_UNIT_HIGHLIGHT" val="0"/>
  <p:tag name="KSO_WM_UNIT_COMPATIBLE" val="0"/>
  <p:tag name="KSO_WM_UNIT_DIAGRAM_ISNUMVISUAL" val="0"/>
  <p:tag name="KSO_WM_UNIT_DIAGRAM_ISREFERUNIT" val="0"/>
  <p:tag name="KSO_WM_UNIT_TYPE" val="a"/>
  <p:tag name="KSO_WM_UNIT_INDEX" val="1"/>
  <p:tag name="KSO_WM_UNIT_ID" val="mixed20201883_52*f*1"/>
  <p:tag name="KSO_WM_TEMPLATE_CATEGORY" val="mixed"/>
  <p:tag name="KSO_WM_TEMPLATE_INDEX" val="20201883"/>
  <p:tag name="KSO_WM_UNIT_LAYERLEVEL" val="1"/>
  <p:tag name="KSO_WM_TAG_VERSION" val="1.0"/>
  <p:tag name="KSO_WM_BEAUTIFY_FLAG" val="#wm#"/>
  <p:tag name="KSO_WM_UNIT_TEXTBOXSTYLE_GUID" val="{a095b369-a296-4963-b85e-3f5820249d07}"/>
  <p:tag name="KSO_WM_UNIT_TEXTBOXSTYLE_TYPE" val="3"/>
</p:tagLst>
</file>

<file path=ppt/tags/tag33.xml><?xml version="1.0" encoding="utf-8"?>
<p:tagLst xmlns:p="http://schemas.openxmlformats.org/presentationml/2006/main">
  <p:tag name="KSO_WM_FULL_TEXT_BEAUTIFY_COPY_ID" val="15"/>
</p:tagLst>
</file>

<file path=ppt/tags/tag34.xml><?xml version="1.0" encoding="utf-8"?>
<p:tagLst xmlns:p="http://schemas.openxmlformats.org/presentationml/2006/main">
  <p:tag name="KSO_WM_FULL_TEXT_BEAUTIFY_COPY_ID" val="52"/>
</p:tagLst>
</file>

<file path=ppt/tags/tag35.xml><?xml version="1.0" encoding="utf-8"?>
<p:tagLst xmlns:p="http://schemas.openxmlformats.org/presentationml/2006/main">
  <p:tag name="KSO_WM_FULL_TEXT_BEAUTIFY_COPY_ID" val="53"/>
</p:tagLst>
</file>

<file path=ppt/tags/tag36.xml><?xml version="1.0" encoding="utf-8"?>
<p:tagLst xmlns:p="http://schemas.openxmlformats.org/presentationml/2006/main">
  <p:tag name="KSO_WM_FULL_TEXT_BEAUTIFY_COPY_ID" val="54"/>
</p:tagLst>
</file>

<file path=ppt/tags/tag37.xml><?xml version="1.0" encoding="utf-8"?>
<p:tagLst xmlns:p="http://schemas.openxmlformats.org/presentationml/2006/main">
  <p:tag name="KSO_WM_FULL_TEXT_BEAUTIFY_COPY_ID" val="59"/>
</p:tagLst>
</file>

<file path=ppt/tags/tag38.xml><?xml version="1.0" encoding="utf-8"?>
<p:tagLst xmlns:p="http://schemas.openxmlformats.org/presentationml/2006/main">
  <p:tag name="KSO_WM_FULL_TEXT_BEAUTIFY_COPY_ID" val="60"/>
</p:tagLst>
</file>

<file path=ppt/tags/tag39.xml><?xml version="1.0" encoding="utf-8"?>
<p:tagLst xmlns:p="http://schemas.openxmlformats.org/presentationml/2006/main">
  <p:tag name="KSO_WM_FULL_TEXT_BEAUTIFY_COPY_ID" val="65"/>
</p:tagLst>
</file>

<file path=ppt/tags/tag4.xml><?xml version="1.0" encoding="utf-8"?>
<p:tagLst xmlns:p="http://schemas.openxmlformats.org/presentationml/2006/main">
  <p:tag name="KSO_WM_UNIT_TEXT_SUBTYPE" val="a"/>
  <p:tag name="KSO_WM_UNIT_SUBTYPE" val="a"/>
  <p:tag name="KSO_WM_UNIT_PRESET_TEXT" val="单击此处添加正文。"/>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7095_1*f*1"/>
  <p:tag name="KSO_WM_TEMPLATE_CATEGORY" val="diagram"/>
  <p:tag name="KSO_WM_TEMPLATE_INDEX" val="20207095"/>
  <p:tag name="KSO_WM_UNIT_LAYERLEVEL" val="1"/>
  <p:tag name="KSO_WM_TAG_VERSION" val="1.0"/>
  <p:tag name="KSO_WM_BEAUTIFY_FLAG" val="#wm#"/>
  <p:tag name="KSO_WM_UNIT_DEFAULT_FONT" val="14;20;2"/>
  <p:tag name="KSO_WM_UNIT_BLOCK" val="0"/>
  <p:tag name="KSO_WM_UNIT_VALUE" val="72"/>
  <p:tag name="KSO_WM_UNIT_SHOW_EDIT_AREA_INDICATION" val="1"/>
  <p:tag name="KSO_WM_CHIP_GROUPID" val="5e6b05596848fb12bee65ac8"/>
  <p:tag name="KSO_WM_CHIP_XID" val="5e6b05596848fb12bee65aca"/>
  <p:tag name="KSO_WM_CHIP_FILLAREA_FILL_RULE" val="{&quot;fill_align&quot;:&quot;ct&quot;,&quot;fill_mode&quot;:&quot;full&quot;}"/>
  <p:tag name="KSO_WM_UNIT_DEC_AREA_ID" val="fb05d84bfeef48cbb8776e577784de98"/>
  <p:tag name="KSO_WM_ASSEMBLE_CHIP_INDEX" val="3369b7d6c5104341904794251f96c0b0"/>
  <p:tag name="KSO_WM_UNIT_TEXT_FILL_FORE_SCHEMECOLOR_INDEX_BRIGHTNESS" val="0.25"/>
  <p:tag name="KSO_WM_UNIT_TEXT_FILL_FORE_SCHEMECOLOR_INDEX" val="13"/>
  <p:tag name="KSO_WM_UNIT_TEXT_FILL_TYPE" val="1"/>
  <p:tag name="KSO_WM_TEMPLATE_ASSEMBLE_XID" val="5f6231363b8f58ab2f1d7160"/>
  <p:tag name="KSO_WM_TEMPLATE_ASSEMBLE_GROUPID" val="5f6231363b8f58ab2f1d7160"/>
</p:tagLst>
</file>

<file path=ppt/tags/tag40.xml><?xml version="1.0" encoding="utf-8"?>
<p:tagLst xmlns:p="http://schemas.openxmlformats.org/presentationml/2006/main">
  <p:tag name="KSO_WM_FULL_TEXT_BEAUTIFY_COPY_ID" val="2"/>
</p:tagLst>
</file>

<file path=ppt/tags/tag41.xml><?xml version="1.0" encoding="utf-8"?>
<p:tagLst xmlns:p="http://schemas.openxmlformats.org/presentationml/2006/main">
  <p:tag name="KSO_WM_FULL_TEXT_BEAUTIFY_COPY_ID" val="3"/>
</p:tagLst>
</file>

<file path=ppt/tags/tag42.xml><?xml version="1.0" encoding="utf-8"?>
<p:tagLst xmlns:p="http://schemas.openxmlformats.org/presentationml/2006/main">
  <p:tag name="KSO_WM_FULL_TEXT_BEAUTIFY_COPY_ID" val="76"/>
</p:tagLst>
</file>

<file path=ppt/tags/tag43.xml><?xml version="1.0" encoding="utf-8"?>
<p:tagLst xmlns:p="http://schemas.openxmlformats.org/presentationml/2006/main">
  <p:tag name="KSO_WM_FULL_TEXT_BEAUTIFY_COPY_ID" val="80"/>
</p:tagLst>
</file>

<file path=ppt/tags/tag44.xml><?xml version="1.0" encoding="utf-8"?>
<p:tagLst xmlns:p="http://schemas.openxmlformats.org/presentationml/2006/main">
  <p:tag name="KSO_WM_FULL_TEXT_BEAUTIFY_COPY_ID" val="9"/>
</p:tagLst>
</file>

<file path=ppt/tags/tag45.xml><?xml version="1.0" encoding="utf-8"?>
<p:tagLst xmlns:p="http://schemas.openxmlformats.org/presentationml/2006/main">
  <p:tag name="KSO_WM_FULL_TEXT_BEAUTIFY_COPY_ID" val="10"/>
</p:tagLst>
</file>

<file path=ppt/tags/tag46.xml><?xml version="1.0" encoding="utf-8"?>
<p:tagLst xmlns:p="http://schemas.openxmlformats.org/presentationml/2006/main">
  <p:tag name="KSO_WM_FULL_TEXT_BEAUTIFY_COPY_ID" val="32"/>
</p:tagLst>
</file>

<file path=ppt/tags/tag47.xml><?xml version="1.0" encoding="utf-8"?>
<p:tagLst xmlns:p="http://schemas.openxmlformats.org/presentationml/2006/main">
  <p:tag name="KSO_WM_FULL_TEXT_BEAUTIFY_COPY_ID" val="150998194"/>
</p:tagLst>
</file>

<file path=ppt/tags/tag48.xml><?xml version="1.0" encoding="utf-8"?>
<p:tagLst xmlns:p="http://schemas.openxmlformats.org/presentationml/2006/main">
  <p:tag name="KSO_WM_UNIT_TEXTBOXSTYLE_ADJUSTWIDTH" val="106.7927_0"/>
  <p:tag name="KSO_WM_UNIT_TEXTBOXSTYLE_SHAPETYPE" val="1"/>
  <p:tag name="KSO_WM_UNIT_TEXTBOXSTYLE_ADJUSTLEFT" val="0_-17.45"/>
  <p:tag name="KSO_WM_UNIT_TEXTBOXSTYLE_ADJUSTTOP" val="100_-14.65"/>
  <p:tag name="KSO_WM_UNIT_HIGHLIGHT" val="0"/>
  <p:tag name="KSO_WM_UNIT_COMPATIBLE" val="0"/>
  <p:tag name="KSO_WM_UNIT_DIAGRAM_ISNUMVISUAL" val="0"/>
  <p:tag name="KSO_WM_UNIT_DIAGRAM_ISREFERUNIT" val="0"/>
  <p:tag name="KSO_WM_UNIT_TYPE" val="i"/>
  <p:tag name="KSO_WM_UNIT_INDEX" val="1"/>
  <p:tag name="KSO_WM_UNIT_ID" val="mixed20201883_52*i*1"/>
  <p:tag name="KSO_WM_TEMPLATE_CATEGORY" val="mixed"/>
  <p:tag name="KSO_WM_TEMPLATE_INDEX" val="20201883"/>
  <p:tag name="KSO_WM_UNIT_LAYERLEVEL" val="1"/>
  <p:tag name="KSO_WM_TAG_VERSION" val="1.0"/>
  <p:tag name="KSO_WM_BEAUTIFY_FLAG" val="#wm#"/>
  <p:tag name="KSO_WM_UNIT_TEXTBOXSTYLE_GUID" val="{14cdf353-9231-473b-8b24-000307753114}"/>
</p:tagLst>
</file>

<file path=ppt/tags/tag49.xml><?xml version="1.0" encoding="utf-8"?>
<p:tagLst xmlns:p="http://schemas.openxmlformats.org/presentationml/2006/main">
  <p:tag name="KSO_WM_UNIT_ISCONTENTSTITLE" val="0"/>
  <p:tag name="KSO_WM_UNIT_TEXTBOXSTYLE_SHAPETYPE" val="0"/>
  <p:tag name="KSO_WM_UNIT_TEXTBOXSTYLE_TEMPLATETYPE" val="1"/>
  <p:tag name="KSO_WM_UNIT_PRESET_TEXT" val="单击此处输入正文标题内容"/>
  <p:tag name="KSO_WM_UNIT_NOCLEAR" val="1"/>
  <p:tag name="KSO_WM_UNIT_VALUE" val="31"/>
  <p:tag name="KSO_WM_UNIT_HIGHLIGHT" val="0"/>
  <p:tag name="KSO_WM_UNIT_COMPATIBLE" val="0"/>
  <p:tag name="KSO_WM_UNIT_DIAGRAM_ISNUMVISUAL" val="0"/>
  <p:tag name="KSO_WM_UNIT_DIAGRAM_ISREFERUNIT" val="0"/>
  <p:tag name="KSO_WM_UNIT_TYPE" val="a"/>
  <p:tag name="KSO_WM_UNIT_INDEX" val="1"/>
  <p:tag name="KSO_WM_UNIT_ID" val="mixed20201883_52*f*1"/>
  <p:tag name="KSO_WM_TEMPLATE_CATEGORY" val="mixed"/>
  <p:tag name="KSO_WM_TEMPLATE_INDEX" val="20201883"/>
  <p:tag name="KSO_WM_UNIT_LAYERLEVEL" val="1"/>
  <p:tag name="KSO_WM_TAG_VERSION" val="1.0"/>
  <p:tag name="KSO_WM_BEAUTIFY_FLAG" val="#wm#"/>
  <p:tag name="KSO_WM_UNIT_TEXTBOXSTYLE_GUID" val="{14cdf353-9231-473b-8b24-000307753114}"/>
  <p:tag name="KSO_WM_UNIT_TEXTBOXSTYLE_TYPE" val="3"/>
</p:tagLst>
</file>

<file path=ppt/tags/tag5.xml><?xml version="1.0" encoding="utf-8"?>
<p:tagLst xmlns:p="http://schemas.openxmlformats.org/presentationml/2006/main">
  <p:tag name="KSO_WM_FULL_TEXT_BEAUTIFY_COPY_ID" val="2"/>
</p:tagLst>
</file>

<file path=ppt/tags/tag50.xml><?xml version="1.0" encoding="utf-8"?>
<p:tagLst xmlns:p="http://schemas.openxmlformats.org/presentationml/2006/main">
  <p:tag name="KSO_WM_FULL_TEXT_BEAUTIFY_COPY_ID" val="15"/>
</p:tagLst>
</file>

<file path=ppt/tags/tag51.xml><?xml version="1.0" encoding="utf-8"?>
<p:tagLst xmlns:p="http://schemas.openxmlformats.org/presentationml/2006/main">
  <p:tag name="KSO_WM_FULL_TEXT_BEAUTIFY_COPY_ID" val="52"/>
</p:tagLst>
</file>

<file path=ppt/tags/tag52.xml><?xml version="1.0" encoding="utf-8"?>
<p:tagLst xmlns:p="http://schemas.openxmlformats.org/presentationml/2006/main">
  <p:tag name="KSO_WM_FULL_TEXT_BEAUTIFY_COPY_ID" val="53"/>
</p:tagLst>
</file>

<file path=ppt/tags/tag53.xml><?xml version="1.0" encoding="utf-8"?>
<p:tagLst xmlns:p="http://schemas.openxmlformats.org/presentationml/2006/main">
  <p:tag name="KSO_WM_FULL_TEXT_BEAUTIFY_COPY_ID" val="54"/>
</p:tagLst>
</file>

<file path=ppt/tags/tag54.xml><?xml version="1.0" encoding="utf-8"?>
<p:tagLst xmlns:p="http://schemas.openxmlformats.org/presentationml/2006/main">
  <p:tag name="KSO_WM_FULL_TEXT_BEAUTIFY_COPY_ID" val="59"/>
</p:tagLst>
</file>

<file path=ppt/tags/tag55.xml><?xml version="1.0" encoding="utf-8"?>
<p:tagLst xmlns:p="http://schemas.openxmlformats.org/presentationml/2006/main">
  <p:tag name="KSO_WM_FULL_TEXT_BEAUTIFY_COPY_ID" val="60"/>
</p:tagLst>
</file>

<file path=ppt/tags/tag56.xml><?xml version="1.0" encoding="utf-8"?>
<p:tagLst xmlns:p="http://schemas.openxmlformats.org/presentationml/2006/main">
  <p:tag name="KSO_WM_FULL_TEXT_BEAUTIFY_COPY_ID" val="65"/>
</p:tagLst>
</file>

<file path=ppt/tags/tag57.xml><?xml version="1.0" encoding="utf-8"?>
<p:tagLst xmlns:p="http://schemas.openxmlformats.org/presentationml/2006/main">
  <p:tag name="KSO_WM_FULL_TEXT_BEAUTIFY_COPY_ID" val="2"/>
</p:tagLst>
</file>

<file path=ppt/tags/tag58.xml><?xml version="1.0" encoding="utf-8"?>
<p:tagLst xmlns:p="http://schemas.openxmlformats.org/presentationml/2006/main">
  <p:tag name="KSO_WM_FULL_TEXT_BEAUTIFY_COPY_ID" val="3"/>
</p:tagLst>
</file>

<file path=ppt/tags/tag59.xml><?xml version="1.0" encoding="utf-8"?>
<p:tagLst xmlns:p="http://schemas.openxmlformats.org/presentationml/2006/main">
  <p:tag name="KSO_WM_FULL_TEXT_BEAUTIFY_COPY_ID" val="76"/>
</p:tagLst>
</file>

<file path=ppt/tags/tag6.xml><?xml version="1.0" encoding="utf-8"?>
<p:tagLst xmlns:p="http://schemas.openxmlformats.org/presentationml/2006/main">
  <p:tag name="KSO_WM_FULL_TEXT_BEAUTIFY_COPY_ID" val="150998172"/>
  <p:tag name="KSO_WM_BEAUTIFY_FLAG" val="#wm#"/>
  <p:tag name="KSO_WM_TEMPLATE_CATEGORY" val="diagram"/>
  <p:tag name="KSO_WM_TEMPLATE_INDEX" val="20207095"/>
  <p:tag name="KSO_WM_SLIDE_LAYOUT_INFO" val="{&quot;backgroundInfo&quot;:[{&quot;bottom&quot;:0,&quot;bottomAbs&quot;:false,&quot;left&quot;:0,&quot;leftAbs&quot;:false,&quot;right&quot;:0,&quot;rightAbs&quot;:false,&quot;top&quot;:0,&quot;topAbs&quot;:false,&quot;type&quot;:&quot;general&quot;}],&quot;id&quot;:&quot;2020-09-16T23:37:27&quot;,&quot;maxSize&quot;:{&quot;size1&quot;:55.600000000000001},&quot;minSize&quot;:{&quot;size1&quot;:37.799999999999997},&quot;normalSize&quot;:{&quot;size1&quot;:52.477777777777774},&quot;subLayout&quot;:[{&quot;id&quot;:&quot;2020-09-16T23:37:27&quot;,&quot;margin&quot;:{&quot;bottom&quot;:0,&quot;left&quot;:4.2329998016357422,&quot;right&quot;:4.2329998016357422,&quot;top&quot;:4.2329998016357422},&quot;type&quot;:0},{&quot;id&quot;:&quot;2020-09-16T23:37:27&quot;,&quot;margin&quot;:{&quot;bottom&quot;:5.0799999237060547,&quot;left&quot;:4.2329998016357422,&quot;right&quot;:4.2329998016357422,&quot;top&quot;:1.2699999809265137},&quot;type&quot;:0}],&quot;type&quot;:0}"/>
  <p:tag name="KSO_WM_SLIDE_BACKGROUND" val="[&quot;general&quot;]"/>
  <p:tag name="KSO_WM_SLIDE_RATIO" val="1.777778"/>
  <p:tag name="KSO_WM_CHIP_INFOS" val="{&quot;layout_type&quot;:&quot;topbottom&quot;,&quot;layout_feature&quot;:1,&quot;tags&quot;:{&quot;style&quot;:[&quot;商务&quot;,&quot;简约&quot;,&quot;文艺清新&quot;,&quot;中国风&quot;,&quot;卡通&quot;,&quot;欧美风&quot;,&quot;黑板风&quot;,&quot;渐变风&quot;,&quot;党政风&quot;]},&quot;slide_type&quot;:[&quot;text&quot;],&quot;aspect_ratio&quot;:&quot;16:9&quot;,&quot;diagram&quot;:{&quot;type&quot;:[],&quot;direction&quot;:0,&quot;isSupportDecBetweenItems&quot;:false}}"/>
  <p:tag name="KSO_WM_CHIP_XID" val="5ecf6a77ddc3daf3fef3fc08"/>
  <p:tag name="KSO_WM_CHIP_FILLPROP" val="[[{&quot;fill_id&quot;:&quot;722accd572074b41a2d4cf8c733c9957&quot;,&quot;fill_align&quot;:&quot;cb&quot;,&quot;text_align&quot;:&quot;cb&quot;,&quot;text_direction&quot;:&quot;horizontal&quot;,&quot;chip_types&quot;:[&quot;header&quot;]},{&quot;fill_id&quot;:&quot;164c300f690d423ab1b6e3b65edb0bf9&quot;,&quot;fill_align&quot;:&quot;ct&quot;,&quot;text_align&quot;:&quot;ct&quot;,&quot;text_direction&quot;:&quot;horizontal&quot;,&quot;chip_types&quot;:[&quot;text&quot;]}]]"/>
  <p:tag name="KSO_WM_SLIDE_ID" val="diagram20207095_1"/>
  <p:tag name="KSO_WM_TEMPLATE_SUBCATEGORY" val="21"/>
  <p:tag name="KSO_WM_TEMPLATE_MASTER_TYPE" val="0"/>
  <p:tag name="KSO_WM_TEMPLATE_COLOR_TYPE" val="1"/>
  <p:tag name="KSO_WM_SLIDE_TYPE" val="text"/>
  <p:tag name="KSO_WM_SLIDE_SUBTYPE" val="pureTxt"/>
  <p:tag name="KSO_WM_SLIDE_ITEM_CNT" val="0"/>
  <p:tag name="KSO_WM_SLIDE_INDEX" val="1"/>
  <p:tag name="KSO_WM_SLIDE_SIZE" val="864*444"/>
  <p:tag name="KSO_WM_SLIDE_POSITION" val="47*47"/>
  <p:tag name="KSO_WM_TAG_VERSION" val="1.0"/>
  <p:tag name="KSO_WM_SLIDE_LAYOUT" val="a_f"/>
  <p:tag name="KSO_WM_SLIDE_LAYOUT_CNT" val="1_1"/>
  <p:tag name="KSO_WM_SLIDE_CAN_ADD_NAVIGATION" val="1"/>
  <p:tag name="KSO_WM_CHIP_GROUPID" val="5ed74655afe44fab1839bd2f"/>
  <p:tag name="KSO_WM_SLIDE_BK_DARK_LIGHT" val="2"/>
  <p:tag name="KSO_WM_SLIDE_BACKGROUND_TYPE" val="general"/>
  <p:tag name="KSO_WM_SLIDE_SUPPORT_FEATURE_TYPE" val="0"/>
  <p:tag name="KSO_WM_TEMPLATE_ASSEMBLE_XID" val="5f6231363b8f58ab2f1d7160"/>
  <p:tag name="KSO_WM_TEMPLATE_ASSEMBLE_GROUPID" val="5f6231363b8f58ab2f1d7160"/>
</p:tagLst>
</file>

<file path=ppt/tags/tag60.xml><?xml version="1.0" encoding="utf-8"?>
<p:tagLst xmlns:p="http://schemas.openxmlformats.org/presentationml/2006/main">
  <p:tag name="KSO_WM_FULL_TEXT_BEAUTIFY_COPY_ID" val="80"/>
</p:tagLst>
</file>

<file path=ppt/tags/tag61.xml><?xml version="1.0" encoding="utf-8"?>
<p:tagLst xmlns:p="http://schemas.openxmlformats.org/presentationml/2006/main">
  <p:tag name="KSO_WM_FULL_TEXT_BEAUTIFY_COPY_ID" val="10"/>
</p:tagLst>
</file>

<file path=ppt/tags/tag62.xml><?xml version="1.0" encoding="utf-8"?>
<p:tagLst xmlns:p="http://schemas.openxmlformats.org/presentationml/2006/main">
  <p:tag name="KSO_WM_FULL_TEXT_BEAUTIFY_COPY_ID" val="32"/>
</p:tagLst>
</file>

<file path=ppt/tags/tag63.xml><?xml version="1.0" encoding="utf-8"?>
<p:tagLst xmlns:p="http://schemas.openxmlformats.org/presentationml/2006/main">
  <p:tag name="KSO_WM_FULL_TEXT_BEAUTIFY_COPY_ID" val="5"/>
</p:tagLst>
</file>

<file path=ppt/tags/tag64.xml><?xml version="1.0" encoding="utf-8"?>
<p:tagLst xmlns:p="http://schemas.openxmlformats.org/presentationml/2006/main">
  <p:tag name="KSO_WM_FULL_TEXT_BEAUTIFY_COPY_ID" val="7"/>
</p:tagLst>
</file>

<file path=ppt/tags/tag65.xml><?xml version="1.0" encoding="utf-8"?>
<p:tagLst xmlns:p="http://schemas.openxmlformats.org/presentationml/2006/main">
  <p:tag name="KSO_WM_FULL_TEXT_BEAUTIFY_COPY_ID" val="8"/>
</p:tagLst>
</file>

<file path=ppt/tags/tag66.xml><?xml version="1.0" encoding="utf-8"?>
<p:tagLst xmlns:p="http://schemas.openxmlformats.org/presentationml/2006/main">
  <p:tag name="KSO_WM_FULL_TEXT_BEAUTIFY_COPY_ID" val="150998194"/>
</p:tagLst>
</file>

<file path=ppt/tags/tag67.xml><?xml version="1.0" encoding="utf-8"?>
<p:tagLst xmlns:p="http://schemas.openxmlformats.org/presentationml/2006/main">
  <p:tag name="KSO_WM_UNIT_TEXTBOXSTYLE_ADJUSTWIDTH" val="106.7927_0"/>
  <p:tag name="KSO_WM_UNIT_TEXTBOXSTYLE_SHAPETYPE" val="1"/>
  <p:tag name="KSO_WM_UNIT_TEXTBOXSTYLE_ADJUSTLEFT" val="0_-17.45"/>
  <p:tag name="KSO_WM_UNIT_TEXTBOXSTYLE_ADJUSTTOP" val="100_-14.65"/>
  <p:tag name="KSO_WM_UNIT_HIGHLIGHT" val="0"/>
  <p:tag name="KSO_WM_UNIT_COMPATIBLE" val="0"/>
  <p:tag name="KSO_WM_UNIT_DIAGRAM_ISNUMVISUAL" val="0"/>
  <p:tag name="KSO_WM_UNIT_DIAGRAM_ISREFERUNIT" val="0"/>
  <p:tag name="KSO_WM_UNIT_TYPE" val="i"/>
  <p:tag name="KSO_WM_UNIT_INDEX" val="1"/>
  <p:tag name="KSO_WM_UNIT_ID" val="mixed20201883_52*i*1"/>
  <p:tag name="KSO_WM_TEMPLATE_CATEGORY" val="mixed"/>
  <p:tag name="KSO_WM_TEMPLATE_INDEX" val="20201883"/>
  <p:tag name="KSO_WM_UNIT_LAYERLEVEL" val="1"/>
  <p:tag name="KSO_WM_TAG_VERSION" val="1.0"/>
  <p:tag name="KSO_WM_BEAUTIFY_FLAG" val="#wm#"/>
  <p:tag name="KSO_WM_UNIT_TEXTBOXSTYLE_GUID" val="{299e3c68-530a-46e0-9f17-6485f62c6843}"/>
</p:tagLst>
</file>

<file path=ppt/tags/tag68.xml><?xml version="1.0" encoding="utf-8"?>
<p:tagLst xmlns:p="http://schemas.openxmlformats.org/presentationml/2006/main">
  <p:tag name="KSO_WM_UNIT_ISCONTENTSTITLE" val="0"/>
  <p:tag name="KSO_WM_UNIT_TEXTBOXSTYLE_SHAPETYPE" val="0"/>
  <p:tag name="KSO_WM_UNIT_TEXTBOXSTYLE_TEMPLATETYPE" val="1"/>
  <p:tag name="KSO_WM_UNIT_PRESET_TEXT" val="单击此处输入正文标题内容"/>
  <p:tag name="KSO_WM_UNIT_NOCLEAR" val="1"/>
  <p:tag name="KSO_WM_UNIT_VALUE" val="31"/>
  <p:tag name="KSO_WM_UNIT_HIGHLIGHT" val="0"/>
  <p:tag name="KSO_WM_UNIT_COMPATIBLE" val="0"/>
  <p:tag name="KSO_WM_UNIT_DIAGRAM_ISNUMVISUAL" val="0"/>
  <p:tag name="KSO_WM_UNIT_DIAGRAM_ISREFERUNIT" val="0"/>
  <p:tag name="KSO_WM_UNIT_TYPE" val="a"/>
  <p:tag name="KSO_WM_UNIT_INDEX" val="1"/>
  <p:tag name="KSO_WM_UNIT_ID" val="mixed20201883_52*f*1"/>
  <p:tag name="KSO_WM_TEMPLATE_CATEGORY" val="mixed"/>
  <p:tag name="KSO_WM_TEMPLATE_INDEX" val="20201883"/>
  <p:tag name="KSO_WM_UNIT_LAYERLEVEL" val="1"/>
  <p:tag name="KSO_WM_TAG_VERSION" val="1.0"/>
  <p:tag name="KSO_WM_BEAUTIFY_FLAG" val="#wm#"/>
  <p:tag name="KSO_WM_UNIT_TEXTBOXSTYLE_GUID" val="{299e3c68-530a-46e0-9f17-6485f62c6843}"/>
  <p:tag name="KSO_WM_UNIT_TEXTBOXSTYLE_TYPE" val="3"/>
</p:tagLst>
</file>

<file path=ppt/tags/tag69.xml><?xml version="1.0" encoding="utf-8"?>
<p:tagLst xmlns:p="http://schemas.openxmlformats.org/presentationml/2006/main">
  <p:tag name="KSO_WM_FULL_TEXT_BEAUTIFY_COPY_ID" val="15"/>
</p:tagLst>
</file>

<file path=ppt/tags/tag7.xml><?xml version="1.0" encoding="utf-8"?>
<p:tagLst xmlns:p="http://schemas.openxmlformats.org/presentationml/2006/main">
  <p:tag name="KSO_WM_FULL_TEXT_BEAUTIFY_COPY_ID" val="2"/>
  <p:tag name="KSO_WM_UNIT_PLACING_PICTURE_USER_VIEWPORT" val="{&quot;height&quot;:875.44094488188978,&quot;width&quot;:2988.7464566929134}"/>
</p:tagLst>
</file>

<file path=ppt/tags/tag70.xml><?xml version="1.0" encoding="utf-8"?>
<p:tagLst xmlns:p="http://schemas.openxmlformats.org/presentationml/2006/main">
  <p:tag name="KSO_WM_FULL_TEXT_BEAUTIFY_COPY_ID" val="52"/>
</p:tagLst>
</file>

<file path=ppt/tags/tag71.xml><?xml version="1.0" encoding="utf-8"?>
<p:tagLst xmlns:p="http://schemas.openxmlformats.org/presentationml/2006/main">
  <p:tag name="KSO_WM_FULL_TEXT_BEAUTIFY_COPY_ID" val="53"/>
</p:tagLst>
</file>

<file path=ppt/tags/tag72.xml><?xml version="1.0" encoding="utf-8"?>
<p:tagLst xmlns:p="http://schemas.openxmlformats.org/presentationml/2006/main">
  <p:tag name="KSO_WM_FULL_TEXT_BEAUTIFY_COPY_ID" val="54"/>
</p:tagLst>
</file>

<file path=ppt/tags/tag73.xml><?xml version="1.0" encoding="utf-8"?>
<p:tagLst xmlns:p="http://schemas.openxmlformats.org/presentationml/2006/main">
  <p:tag name="KSO_WM_FULL_TEXT_BEAUTIFY_COPY_ID" val="59"/>
</p:tagLst>
</file>

<file path=ppt/tags/tag74.xml><?xml version="1.0" encoding="utf-8"?>
<p:tagLst xmlns:p="http://schemas.openxmlformats.org/presentationml/2006/main">
  <p:tag name="KSO_WM_FULL_TEXT_BEAUTIFY_COPY_ID" val="60"/>
</p:tagLst>
</file>

<file path=ppt/tags/tag75.xml><?xml version="1.0" encoding="utf-8"?>
<p:tagLst xmlns:p="http://schemas.openxmlformats.org/presentationml/2006/main">
  <p:tag name="KSO_WM_FULL_TEXT_BEAUTIFY_COPY_ID" val="65"/>
</p:tagLst>
</file>

<file path=ppt/tags/tag76.xml><?xml version="1.0" encoding="utf-8"?>
<p:tagLst xmlns:p="http://schemas.openxmlformats.org/presentationml/2006/main">
  <p:tag name="KSO_WM_FULL_TEXT_BEAUTIFY_COPY_ID" val="82"/>
</p:tagLst>
</file>

<file path=ppt/tags/tag77.xml><?xml version="1.0" encoding="utf-8"?>
<p:tagLst xmlns:p="http://schemas.openxmlformats.org/presentationml/2006/main">
  <p:tag name="KSO_WM_FULL_TEXT_BEAUTIFY_COPY_ID" val="83"/>
</p:tagLst>
</file>

<file path=ppt/tags/tag78.xml><?xml version="1.0" encoding="utf-8"?>
<p:tagLst xmlns:p="http://schemas.openxmlformats.org/presentationml/2006/main">
  <p:tag name="KSO_WM_FULL_TEXT_BEAUTIFY_COPY_ID" val="84"/>
</p:tagLst>
</file>

<file path=ppt/tags/tag79.xml><?xml version="1.0" encoding="utf-8"?>
<p:tagLst xmlns:p="http://schemas.openxmlformats.org/presentationml/2006/main">
  <p:tag name="KSO_WM_FULL_TEXT_BEAUTIFY_COPY_ID" val="190"/>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775_1*i*1"/>
  <p:tag name="KSO_WM_TEMPLATE_CATEGORY" val="diagram"/>
  <p:tag name="KSO_WM_TEMPLATE_INDEX" val="20200775"/>
  <p:tag name="KSO_WM_UNIT_LAYERLEVEL" val="1"/>
  <p:tag name="KSO_WM_TAG_VERSION" val="1.0"/>
  <p:tag name="KSO_WM_BEAUTIFY_FLAG" val="#wm#"/>
  <p:tag name="KSO_WM_UNIT_TYPE" val="i"/>
  <p:tag name="KSO_WM_UNIT_INDEX" val="1"/>
</p:tagLst>
</file>

<file path=ppt/tags/tag80.xml><?xml version="1.0" encoding="utf-8"?>
<p:tagLst xmlns:p="http://schemas.openxmlformats.org/presentationml/2006/main">
  <p:tag name="KSO_WM_FULL_TEXT_BEAUTIFY_COPY_ID" val="26679"/>
</p:tagLst>
</file>

<file path=ppt/tags/tag81.xml><?xml version="1.0" encoding="utf-8"?>
<p:tagLst xmlns:p="http://schemas.openxmlformats.org/presentationml/2006/main">
  <p:tag name="KSO_WM_FULL_TEXT_BEAUTIFY_COPY_ID" val="26680"/>
</p:tagLst>
</file>

<file path=ppt/tags/tag82.xml><?xml version="1.0" encoding="utf-8"?>
<p:tagLst xmlns:p="http://schemas.openxmlformats.org/presentationml/2006/main">
  <p:tag name="KSO_WM_FULL_TEXT_BEAUTIFY_COPY_ID" val="26681"/>
</p:tagLst>
</file>

<file path=ppt/tags/tag83.xml><?xml version="1.0" encoding="utf-8"?>
<p:tagLst xmlns:p="http://schemas.openxmlformats.org/presentationml/2006/main">
  <p:tag name="KSO_WM_FULL_TEXT_BEAUTIFY_COPY_ID" val="26682"/>
</p:tagLst>
</file>

<file path=ppt/tags/tag84.xml><?xml version="1.0" encoding="utf-8"?>
<p:tagLst xmlns:p="http://schemas.openxmlformats.org/presentationml/2006/main">
  <p:tag name="KSO_WM_FULL_TEXT_BEAUTIFY_COPY_ID" val="26683"/>
</p:tagLst>
</file>

<file path=ppt/tags/tag85.xml><?xml version="1.0" encoding="utf-8"?>
<p:tagLst xmlns:p="http://schemas.openxmlformats.org/presentationml/2006/main">
  <p:tag name="KSO_WM_FULL_TEXT_BEAUTIFY_COPY_ID" val="26684"/>
</p:tagLst>
</file>

<file path=ppt/tags/tag86.xml><?xml version="1.0" encoding="utf-8"?>
<p:tagLst xmlns:p="http://schemas.openxmlformats.org/presentationml/2006/main">
  <p:tag name="KSO_WM_FULL_TEXT_BEAUTIFY_COPY_ID" val="26685"/>
</p:tagLst>
</file>

<file path=ppt/tags/tag87.xml><?xml version="1.0" encoding="utf-8"?>
<p:tagLst xmlns:p="http://schemas.openxmlformats.org/presentationml/2006/main">
  <p:tag name="KSO_WM_FULL_TEXT_BEAUTIFY_COPY_ID" val="193"/>
</p:tagLst>
</file>

<file path=ppt/tags/tag88.xml><?xml version="1.0" encoding="utf-8"?>
<p:tagLst xmlns:p="http://schemas.openxmlformats.org/presentationml/2006/main">
  <p:tag name="KSO_WM_FULL_TEXT_BEAUTIFY_COPY_ID" val="26686"/>
</p:tagLst>
</file>

<file path=ppt/tags/tag89.xml><?xml version="1.0" encoding="utf-8"?>
<p:tagLst xmlns:p="http://schemas.openxmlformats.org/presentationml/2006/main">
  <p:tag name="KSO_WM_FULL_TEXT_BEAUTIFY_COPY_ID" val="26687"/>
</p:tagLst>
</file>

<file path=ppt/tags/tag9.xml><?xml version="1.0" encoding="utf-8"?>
<p:tagLst xmlns:p="http://schemas.openxmlformats.org/presentationml/2006/main">
  <p:tag name="KSO_WM_UNIT_PRESET_TEXT" val="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10;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10;单击此处添加文本具体内容，简明扼要的阐述您的观点。&#10;单击此处添加文本具体内容，简明扼要的阐述您的观点。&#10;单击此处添加文本具体内容，简明扼要的阐述您的观点。根据需要可酌情增减文字，以便观者准确的理解您传达的思想。&#10;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10;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10;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10;单击此处添加文本具体内容。"/>
  <p:tag name="KSO_WM_UNIT_NOCLEAR" val="0"/>
  <p:tag name="KSO_WM_UNIT_VALUE" val="1380"/>
  <p:tag name="KSO_WM_UNIT_HIGHLIGHT" val="0"/>
  <p:tag name="KSO_WM_UNIT_COMPATIBLE" val="0"/>
  <p:tag name="KSO_WM_UNIT_DIAGRAM_ISNUMVISUAL" val="0"/>
  <p:tag name="KSO_WM_UNIT_DIAGRAM_ISREFERUNIT" val="0"/>
  <p:tag name="KSO_WM_UNIT_TYPE" val="f"/>
  <p:tag name="KSO_WM_UNIT_INDEX" val="1"/>
  <p:tag name="KSO_WM_UNIT_ID" val="diagram20200775_1*f*1"/>
  <p:tag name="KSO_WM_TEMPLATE_CATEGORY" val="diagram"/>
  <p:tag name="KSO_WM_TEMPLATE_INDEX" val="20200775"/>
  <p:tag name="KSO_WM_UNIT_LAYERLEVEL" val="1"/>
  <p:tag name="KSO_WM_TAG_VERSION" val="1.0"/>
  <p:tag name="KSO_WM_BEAUTIFY_FLAG" val="#wm#"/>
</p:tagLst>
</file>

<file path=ppt/tags/tag90.xml><?xml version="1.0" encoding="utf-8"?>
<p:tagLst xmlns:p="http://schemas.openxmlformats.org/presentationml/2006/main">
  <p:tag name="KSO_WM_FULL_TEXT_BEAUTIFY_COPY_ID" val="26688"/>
</p:tagLst>
</file>

<file path=ppt/tags/tag91.xml><?xml version="1.0" encoding="utf-8"?>
<p:tagLst xmlns:p="http://schemas.openxmlformats.org/presentationml/2006/main">
  <p:tag name="KSO_WM_FULL_TEXT_BEAUTIFY_COPY_ID" val="26689"/>
</p:tagLst>
</file>

<file path=ppt/tags/tag92.xml><?xml version="1.0" encoding="utf-8"?>
<p:tagLst xmlns:p="http://schemas.openxmlformats.org/presentationml/2006/main">
  <p:tag name="KSO_WM_FULL_TEXT_BEAUTIFY_COPY_ID" val="26690"/>
</p:tagLst>
</file>

<file path=ppt/tags/tag93.xml><?xml version="1.0" encoding="utf-8"?>
<p:tagLst xmlns:p="http://schemas.openxmlformats.org/presentationml/2006/main">
  <p:tag name="KSO_WM_FULL_TEXT_BEAUTIFY_COPY_ID" val="192"/>
</p:tagLst>
</file>

<file path=ppt/tags/tag94.xml><?xml version="1.0" encoding="utf-8"?>
<p:tagLst xmlns:p="http://schemas.openxmlformats.org/presentationml/2006/main">
  <p:tag name="KSO_WM_FULL_TEXT_BEAUTIFY_COPY_ID" val="26669"/>
</p:tagLst>
</file>

<file path=ppt/tags/tag95.xml><?xml version="1.0" encoding="utf-8"?>
<p:tagLst xmlns:p="http://schemas.openxmlformats.org/presentationml/2006/main">
  <p:tag name="KSO_WM_FULL_TEXT_BEAUTIFY_COPY_ID" val="26670"/>
</p:tagLst>
</file>

<file path=ppt/tags/tag96.xml><?xml version="1.0" encoding="utf-8"?>
<p:tagLst xmlns:p="http://schemas.openxmlformats.org/presentationml/2006/main">
  <p:tag name="KSO_WM_FULL_TEXT_BEAUTIFY_COPY_ID" val="26671"/>
</p:tagLst>
</file>

<file path=ppt/tags/tag97.xml><?xml version="1.0" encoding="utf-8"?>
<p:tagLst xmlns:p="http://schemas.openxmlformats.org/presentationml/2006/main">
  <p:tag name="KSO_WM_FULL_TEXT_BEAUTIFY_COPY_ID" val="26672"/>
</p:tagLst>
</file>

<file path=ppt/tags/tag98.xml><?xml version="1.0" encoding="utf-8"?>
<p:tagLst xmlns:p="http://schemas.openxmlformats.org/presentationml/2006/main">
  <p:tag name="KSO_WM_FULL_TEXT_BEAUTIFY_COPY_ID" val="26673"/>
</p:tagLst>
</file>

<file path=ppt/tags/tag99.xml><?xml version="1.0" encoding="utf-8"?>
<p:tagLst xmlns:p="http://schemas.openxmlformats.org/presentationml/2006/main">
  <p:tag name="KSO_WM_FULL_TEXT_BEAUTIFY_COPY_ID" val="26674"/>
</p:tagLst>
</file>

<file path=ppt/theme/theme1.xml><?xml version="1.0" encoding="utf-8"?>
<a:theme xmlns:a="http://schemas.openxmlformats.org/drawingml/2006/main" name="1_Office 主题​​">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自定义设计方案">
  <a:themeElements>
    <a:clrScheme name="自定义 100">
      <a:dk1>
        <a:sysClr val="windowText" lastClr="000000"/>
      </a:dk1>
      <a:lt1>
        <a:sysClr val="window" lastClr="FFFFFF"/>
      </a:lt1>
      <a:dk2>
        <a:srgbClr val="44546A"/>
      </a:dk2>
      <a:lt2>
        <a:srgbClr val="E7E6E6"/>
      </a:lt2>
      <a:accent1>
        <a:srgbClr val="591B89"/>
      </a:accent1>
      <a:accent2>
        <a:srgbClr val="EEB51A"/>
      </a:accent2>
      <a:accent3>
        <a:srgbClr val="591B89"/>
      </a:accent3>
      <a:accent4>
        <a:srgbClr val="EEB51A"/>
      </a:accent4>
      <a:accent5>
        <a:srgbClr val="591B89"/>
      </a:accent5>
      <a:accent6>
        <a:srgbClr val="EEB51A"/>
      </a:accent6>
      <a:hlink>
        <a:srgbClr val="591B89"/>
      </a:hlink>
      <a:folHlink>
        <a:srgbClr val="EEB51A"/>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主题​​">
  <a:themeElements>
    <a:clrScheme na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3664</Words>
  <Application>WPS 演示</Application>
  <PresentationFormat>宽屏</PresentationFormat>
  <Paragraphs>288</Paragraphs>
  <Slides>12</Slides>
  <Notes>11</Notes>
  <HiddenSlides>0</HiddenSlides>
  <MMClips>0</MMClips>
  <ScaleCrop>false</ScaleCrop>
  <HeadingPairs>
    <vt:vector size="6" baseType="variant">
      <vt:variant>
        <vt:lpstr>已用的字体</vt:lpstr>
      </vt:variant>
      <vt:variant>
        <vt:i4>25</vt:i4>
      </vt:variant>
      <vt:variant>
        <vt:lpstr>主题</vt:lpstr>
      </vt:variant>
      <vt:variant>
        <vt:i4>4</vt:i4>
      </vt:variant>
      <vt:variant>
        <vt:lpstr>幻灯片标题</vt:lpstr>
      </vt:variant>
      <vt:variant>
        <vt:i4>12</vt:i4>
      </vt:variant>
    </vt:vector>
  </HeadingPairs>
  <TitlesOfParts>
    <vt:vector size="41" baseType="lpstr">
      <vt:lpstr>Arial</vt:lpstr>
      <vt:lpstr>宋体</vt:lpstr>
      <vt:lpstr>Wingdings</vt:lpstr>
      <vt:lpstr>微软雅黑</vt:lpstr>
      <vt:lpstr>Segoe UI</vt:lpstr>
      <vt:lpstr>Arial</vt:lpstr>
      <vt:lpstr>等线</vt:lpstr>
      <vt:lpstr>微软雅黑 Light</vt:lpstr>
      <vt:lpstr>Gill Sans</vt:lpstr>
      <vt:lpstr>Lato</vt:lpstr>
      <vt:lpstr>Segoe Print</vt:lpstr>
      <vt:lpstr>Calibri</vt:lpstr>
      <vt:lpstr>Arial Unicode MS</vt:lpstr>
      <vt:lpstr>Agency FB</vt:lpstr>
      <vt:lpstr>Trebuchet MS</vt:lpstr>
      <vt:lpstr>楷体</vt:lpstr>
      <vt:lpstr>Wingdings</vt:lpstr>
      <vt:lpstr>Kartika</vt:lpstr>
      <vt:lpstr>Century Gothic</vt:lpstr>
      <vt:lpstr>Calibri</vt:lpstr>
      <vt:lpstr>Arial Unicode MS</vt:lpstr>
      <vt:lpstr>等线 Light</vt:lpstr>
      <vt:lpstr>Calibri Light</vt:lpstr>
      <vt:lpstr>黑体</vt:lpstr>
      <vt:lpstr>等线</vt:lpstr>
      <vt:lpstr>1_Office 主题​​</vt:lpstr>
      <vt:lpstr>2_Office 主题​​</vt:lpstr>
      <vt:lpstr>1_自定义设计方案</vt:lpstr>
      <vt:lpstr>3_Office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紫色沉稳简约毕业答辩毕业论文答辩PPT</dc:title>
  <dc:creator>lenovo</dc:creator>
  <cp:lastModifiedBy>Administrator</cp:lastModifiedBy>
  <cp:revision>125</cp:revision>
  <dcterms:created xsi:type="dcterms:W3CDTF">2019-03-09T08:01:00Z</dcterms:created>
  <dcterms:modified xsi:type="dcterms:W3CDTF">2021-01-14T05:39:33Z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